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</p:sldMasterIdLst>
  <p:notesMasterIdLst>
    <p:notesMasterId r:id="rId5"/>
  </p:notesMasterIdLst>
  <p:sldIdLst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DF631-7E44-4F09-B2C0-D2ACDC9F1CC4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7D027-3613-46B1-940B-0C60DCAB8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1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C472B-0BE7-420F-A37B-44BBF15E79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00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C472B-0BE7-420F-A37B-44BBF15E79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58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3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2480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730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73016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4020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4308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829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43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1143212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9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559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17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2990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87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773"/>
            <a:ext cx="12192001" cy="686577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invGray">
          <a:xfrm>
            <a:off x="1" y="-1"/>
            <a:ext cx="5647787" cy="68586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69239" y="5237277"/>
            <a:ext cx="11653585" cy="672583"/>
          </a:xfrm>
          <a:prstGeom prst="rect">
            <a:avLst/>
          </a:prstGeom>
        </p:spPr>
        <p:txBody>
          <a:bodyPr vert="horz" wrap="square" lIns="179285" tIns="107571" rIns="143428" bIns="107571" rtlCol="0" anchor="b" anchorCtr="0">
            <a:noAutofit/>
          </a:bodyPr>
          <a:lstStyle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</a:defRPr>
            </a:lvl1pPr>
            <a:lvl2pPr marL="584200" marR="0" indent="-2413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8001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7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73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/>
            <a:r>
              <a:rPr lang="en-US" sz="2353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April 4–6, 2016</a:t>
            </a:r>
            <a:br>
              <a:rPr lang="en-US" sz="2353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2353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New Orleans, Louisiana</a:t>
            </a: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71369" y="1936605"/>
            <a:ext cx="3954949" cy="2088239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269239" y="6038332"/>
            <a:ext cx="1256251" cy="96264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#Env16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196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1895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666511" y="269344"/>
            <a:ext cx="1256251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59643" y="2084173"/>
            <a:ext cx="9455726" cy="297242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941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Welcome</a:t>
            </a:r>
            <a:r>
              <a:rPr lang="en-US" sz="9411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to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941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Envision</a:t>
            </a:r>
          </a:p>
        </p:txBody>
      </p:sp>
    </p:spTree>
    <p:extLst>
      <p:ext uri="{BB962C8B-B14F-4D97-AF65-F5344CB8AC3E}">
        <p14:creationId xmlns:p14="http://schemas.microsoft.com/office/powerpoint/2010/main" val="220766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666511" y="269344"/>
            <a:ext cx="1256251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59643" y="2084172"/>
            <a:ext cx="9455726" cy="159334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941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Envision</a:t>
            </a:r>
          </a:p>
        </p:txBody>
      </p:sp>
    </p:spTree>
    <p:extLst>
      <p:ext uri="{BB962C8B-B14F-4D97-AF65-F5344CB8AC3E}">
        <p14:creationId xmlns:p14="http://schemas.microsoft.com/office/powerpoint/2010/main" val="1078445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00000">
                  <a:alpha val="0"/>
                </a:srgbClr>
              </a:gs>
              <a:gs pos="75000">
                <a:srgbClr val="000000">
                  <a:alpha val="5000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407435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47" t="202" r="262" b="15948"/>
          <a:stretch/>
        </p:blipFill>
        <p:spPr>
          <a:xfrm>
            <a:off x="0" y="0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666511" y="269344"/>
            <a:ext cx="1256251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092254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70392" t="14359" b="39785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33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6265" y="121121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5247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34527"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33000">
                <a:schemeClr val="accent1">
                  <a:alpha val="14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9856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8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70392" t="14359" b="39785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33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6265" y="3041674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93430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3288" b="125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019909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2983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731765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173" t="-3" r="14698" b="15722"/>
          <a:stretch/>
        </p:blipFill>
        <p:spPr>
          <a:xfrm>
            <a:off x="9529685" y="0"/>
            <a:ext cx="868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47" t="-3" r="-6" b="15722"/>
          <a:stretch/>
        </p:blipFill>
        <p:spPr>
          <a:xfrm>
            <a:off x="10977756" y="0"/>
            <a:ext cx="1214244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295" t="-3" r="28500" b="15722"/>
          <a:stretch/>
        </p:blipFill>
        <p:spPr>
          <a:xfrm>
            <a:off x="8081615" y="0"/>
            <a:ext cx="63439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algn="l" defTabSz="914367" rtl="0" eaLnBrk="1" latinLnBrk="0" hangingPunct="1">
              <a:lnSpc>
                <a:spcPct val="90000"/>
              </a:lnSpc>
              <a:spcAft>
                <a:spcPts val="588"/>
              </a:spcAft>
            </a:pPr>
            <a:r>
              <a:rPr lang="en-US" sz="7842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767392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b="24990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0887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7750" b="77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3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3751814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0429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20318" r="7132" b="274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16642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6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0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60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068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325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826917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4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43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9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85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99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925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2884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3502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1429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2991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1603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1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093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66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9729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78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83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1"/>
            <a:ext cx="11890296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7896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7896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1087896"/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54294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243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225"/>
            <a:r>
              <a:rPr lang="en-US">
                <a:solidFill>
                  <a:srgbClr val="505050"/>
                </a:solidFill>
              </a:rPr>
              <a:t>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225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225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39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FontTx/>
              <a:buNone/>
              <a:defRPr lang="en-US" sz="5097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8"/>
            <a:ext cx="10816237" cy="591957"/>
          </a:xfrm>
          <a:prstGeom prst="rect">
            <a:avLst/>
          </a:prstGeom>
        </p:spPr>
        <p:txBody>
          <a:bodyPr lIns="192024" anchor="t"/>
          <a:lstStyle>
            <a:lvl1pPr marL="0" indent="0">
              <a:buNone/>
              <a:defRPr lang="en-US" sz="2941" kern="120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148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 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Footer Placeholder 1"/>
            <p:cNvSpPr txBox="1">
              <a:spLocks/>
            </p:cNvSpPr>
            <p:nvPr/>
          </p:nvSpPr>
          <p:spPr>
            <a:xfrm>
              <a:off x="269238" y="6590475"/>
              <a:ext cx="11922762" cy="267525"/>
            </a:xfrm>
            <a:prstGeom prst="rect">
              <a:avLst/>
            </a:prstGeom>
          </p:spPr>
          <p:txBody>
            <a:bodyPr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Confidential – NDA Required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680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" t="18112" r="51" b="323"/>
          <a:stretch/>
        </p:blipFill>
        <p:spPr>
          <a:xfrm>
            <a:off x="0" y="-25954"/>
            <a:ext cx="12192000" cy="6883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5" y="3133843"/>
            <a:ext cx="2993084" cy="64186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838108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3450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2635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9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501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59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8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6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0864" y="1044098"/>
              <a:ext cx="2705442" cy="629236"/>
              <a:chOff x="1584344" y="4543426"/>
              <a:chExt cx="2705442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14644">
                          <a:schemeClr val="tx1"/>
                        </a:gs>
                        <a:gs pos="42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490" dirty="0">
                  <a:gradFill>
                    <a:gsLst>
                      <a:gs pos="10042">
                        <a:schemeClr val="tx1"/>
                      </a:gs>
                      <a:gs pos="39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rgbClr val="3076B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</a:t>
                </a:r>
                <a:r>
                  <a:rPr lang="en-US" sz="49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G:140 B:0</a:t>
                </a:r>
                <a:endParaRPr lang="en-US" sz="490" dirty="0">
                  <a:gradFill>
                    <a:gsLst>
                      <a:gs pos="1674">
                        <a:srgbClr val="000000"/>
                      </a:gs>
                      <a:gs pos="46862">
                        <a:schemeClr val="tx1">
                          <a:lumMod val="50000"/>
                        </a:schemeClr>
                      </a:gs>
                      <a:gs pos="7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004B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G:75 B:28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53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zureninjas.cloud/episode/serverles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serverlessninjas@microsoft.com" TargetMode="External"/><Relationship Id="rId4" Type="http://schemas.openxmlformats.org/officeDocument/2006/relationships/hyperlink" Target="https://msdn.microsoft.com/en-us/magazine/mt829271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" y="1"/>
            <a:ext cx="12191998" cy="685799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2726575"/>
            <a:ext cx="12192000" cy="4131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4747" y="3182609"/>
            <a:ext cx="5917626" cy="5011244"/>
          </a:xfrm>
        </p:spPr>
        <p:txBody>
          <a:bodyPr/>
          <a:lstStyle/>
          <a:p>
            <a:pPr marL="0" indent="0" algn="ctr">
              <a:buNone/>
            </a:pPr>
            <a:r>
              <a:rPr lang="en-US" sz="2600" dirty="0"/>
              <a:t>Visit our Github page: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rgbClr val="0078D7"/>
                </a:solidFill>
              </a:rPr>
              <a:t>aka.ms/</a:t>
            </a:r>
            <a:r>
              <a:rPr lang="en-US" sz="2600" dirty="0" err="1">
                <a:solidFill>
                  <a:srgbClr val="0078D7"/>
                </a:solidFill>
              </a:rPr>
              <a:t>serverlesscontent</a:t>
            </a:r>
            <a:endParaRPr lang="en-US" sz="2600" dirty="0">
              <a:solidFill>
                <a:srgbClr val="0078D7"/>
              </a:solidFill>
            </a:endParaRPr>
          </a:p>
          <a:p>
            <a:pPr marL="0" indent="0" algn="ctr">
              <a:buNone/>
            </a:pPr>
            <a:r>
              <a:rPr lang="en-US" sz="2600" dirty="0"/>
              <a:t>Functions Podcast:</a:t>
            </a:r>
          </a:p>
          <a:p>
            <a:pPr marL="0" indent="0" algn="ctr">
              <a:buNone/>
            </a:pPr>
            <a:r>
              <a:rPr lang="en-US" sz="2600" dirty="0">
                <a:hlinkClick r:id="rId3"/>
              </a:rPr>
              <a:t>http://azureninjas.cloud/episode/serverless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/>
              <a:t>Event Grid article</a:t>
            </a:r>
          </a:p>
          <a:p>
            <a:pPr marL="0" indent="0" algn="ctr">
              <a:buNone/>
            </a:pPr>
            <a:r>
              <a:rPr lang="en-US" sz="2600" dirty="0">
                <a:hlinkClick r:id="rId4"/>
              </a:rPr>
              <a:t>https://msdn.microsoft.com/en-us/magazine/mt829271.aspx</a:t>
            </a:r>
            <a:endParaRPr lang="en-US" sz="26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81385" y="3182609"/>
            <a:ext cx="5642121" cy="381283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/>
              <a:t>CodeSlinger</a:t>
            </a:r>
            <a:r>
              <a:rPr lang="en-US" b="1" dirty="0"/>
              <a:t> Serverless Event </a:t>
            </a:r>
            <a:r>
              <a:rPr lang="en-US" dirty="0"/>
              <a:t>{bring us 2 or 3 business problems that can be solved with </a:t>
            </a:r>
            <a:r>
              <a:rPr lang="en-US" dirty="0" err="1"/>
              <a:t>serverless</a:t>
            </a:r>
            <a:r>
              <a:rPr lang="en-US" dirty="0"/>
              <a:t> and we will spend 2 days with your team building out the POCs}</a:t>
            </a:r>
          </a:p>
          <a:p>
            <a:pPr marL="0" indent="0" algn="ctr">
              <a:buNone/>
            </a:pPr>
            <a:r>
              <a:rPr lang="en-US" dirty="0"/>
              <a:t>Email Us:  </a:t>
            </a:r>
            <a:r>
              <a:rPr lang="en-US" dirty="0">
                <a:hlinkClick r:id="rId5"/>
              </a:rPr>
              <a:t>serverlessninjas@microsoft.com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6909" y="1873329"/>
            <a:ext cx="3249492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you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06124" y="1896755"/>
            <a:ext cx="3734464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your Company</a:t>
            </a:r>
          </a:p>
        </p:txBody>
      </p:sp>
      <p:sp>
        <p:nvSpPr>
          <p:cNvPr id="17" name="Arrow: Right 7"/>
          <p:cNvSpPr/>
          <p:nvPr/>
        </p:nvSpPr>
        <p:spPr bwMode="auto">
          <a:xfrm>
            <a:off x="980902" y="2386108"/>
            <a:ext cx="10224654" cy="6809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660358"/>
            <a:ext cx="12191999" cy="899537"/>
          </a:xfrm>
        </p:spPr>
        <p:txBody>
          <a:bodyPr/>
          <a:lstStyle/>
          <a:p>
            <a:pPr lvl="0" algn="ctr">
              <a:defRPr/>
            </a:pPr>
            <a:r>
              <a:rPr lang="en-US" sz="440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299738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88519" y="2218427"/>
            <a:ext cx="7194580" cy="4337478"/>
            <a:chOff x="1385600" y="1783324"/>
            <a:chExt cx="5360699" cy="3346089"/>
          </a:xfrm>
        </p:grpSpPr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201" t="17835"/>
            <a:stretch>
              <a:fillRect/>
            </a:stretch>
          </p:blipFill>
          <p:spPr bwMode="black">
            <a:xfrm>
              <a:off x="3252506" y="4755358"/>
              <a:ext cx="816936" cy="374055"/>
            </a:xfrm>
            <a:prstGeom prst="rect">
              <a:avLst/>
            </a:prstGeom>
            <a:solidFill>
              <a:srgbClr val="171717"/>
            </a:solidFill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89" name="Group 88"/>
            <p:cNvGrpSpPr/>
            <p:nvPr/>
          </p:nvGrpSpPr>
          <p:grpSpPr bwMode="black">
            <a:xfrm>
              <a:off x="6130052" y="4255414"/>
              <a:ext cx="616247" cy="154540"/>
              <a:chOff x="2321681" y="5571144"/>
              <a:chExt cx="701013" cy="175680"/>
            </a:xfrm>
            <a:solidFill>
              <a:schemeClr val="tx1"/>
            </a:solidFill>
            <a:effectLst/>
          </p:grpSpPr>
          <p:sp>
            <p:nvSpPr>
              <p:cNvPr id="330" name="Freeform 23"/>
              <p:cNvSpPr>
                <a:spLocks/>
              </p:cNvSpPr>
              <p:nvPr/>
            </p:nvSpPr>
            <p:spPr bwMode="black">
              <a:xfrm>
                <a:off x="2321681" y="5578649"/>
                <a:ext cx="136791" cy="168175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8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6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5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1" name="Freeform 24"/>
              <p:cNvSpPr>
                <a:spLocks/>
              </p:cNvSpPr>
              <p:nvPr/>
            </p:nvSpPr>
            <p:spPr bwMode="black">
              <a:xfrm>
                <a:off x="2486786" y="5626065"/>
                <a:ext cx="66861" cy="117689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2" name="Freeform 25"/>
              <p:cNvSpPr>
                <a:spLocks noEditPoints="1"/>
              </p:cNvSpPr>
              <p:nvPr/>
            </p:nvSpPr>
            <p:spPr bwMode="black">
              <a:xfrm>
                <a:off x="2557740" y="5625383"/>
                <a:ext cx="97562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3" name="Freeform 26"/>
              <p:cNvSpPr>
                <a:spLocks/>
              </p:cNvSpPr>
              <p:nvPr/>
            </p:nvSpPr>
            <p:spPr bwMode="black">
              <a:xfrm>
                <a:off x="2671335" y="5625383"/>
                <a:ext cx="91080" cy="121441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3" y="7"/>
                  </a:cxn>
                  <a:cxn ang="0">
                    <a:pos x="113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2" y="30"/>
                  </a:cxn>
                  <a:cxn ang="0">
                    <a:pos x="47" y="39"/>
                  </a:cxn>
                  <a:cxn ang="0">
                    <a:pos x="38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8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3" y="112"/>
                  </a:cxn>
                  <a:cxn ang="0">
                    <a:pos x="113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3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4" name="Freeform 27"/>
              <p:cNvSpPr>
                <a:spLocks noEditPoints="1"/>
              </p:cNvSpPr>
              <p:nvPr/>
            </p:nvSpPr>
            <p:spPr bwMode="black">
              <a:xfrm>
                <a:off x="2781860" y="5571144"/>
                <a:ext cx="32066" cy="172610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5" name="Freeform 28"/>
              <p:cNvSpPr>
                <a:spLocks noEditPoints="1"/>
              </p:cNvSpPr>
              <p:nvPr/>
            </p:nvSpPr>
            <p:spPr bwMode="black">
              <a:xfrm>
                <a:off x="2830982" y="5625383"/>
                <a:ext cx="97221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6" name="Freeform 29"/>
              <p:cNvSpPr>
                <a:spLocks/>
              </p:cNvSpPr>
              <p:nvPr/>
            </p:nvSpPr>
            <p:spPr bwMode="black">
              <a:xfrm>
                <a:off x="2945941" y="5625383"/>
                <a:ext cx="76753" cy="121441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19" y="122"/>
                  </a:cxn>
                  <a:cxn ang="0">
                    <a:pos x="30" y="124"/>
                  </a:cxn>
                  <a:cxn ang="0">
                    <a:pos x="38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3" y="26"/>
                  </a:cxn>
                  <a:cxn ang="0">
                    <a:pos x="14" y="12"/>
                  </a:cxn>
                  <a:cxn ang="0">
                    <a:pos x="32" y="3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2" y="2"/>
                  </a:cxn>
                  <a:cxn ang="0">
                    <a:pos x="80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79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3" y="25"/>
                  </a:cxn>
                  <a:cxn ang="0">
                    <a:pos x="38" y="30"/>
                  </a:cxn>
                  <a:cxn ang="0">
                    <a:pos x="32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2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 bwMode="black">
            <a:xfrm>
              <a:off x="4618262" y="3085295"/>
              <a:ext cx="1220167" cy="173652"/>
              <a:chOff x="3403273" y="5616873"/>
              <a:chExt cx="1088404" cy="154797"/>
            </a:xfrm>
            <a:solidFill>
              <a:schemeClr val="tx1"/>
            </a:solidFill>
            <a:effectLst/>
          </p:grpSpPr>
          <p:sp>
            <p:nvSpPr>
              <p:cNvPr id="319" name="Freeform 36"/>
              <p:cNvSpPr>
                <a:spLocks/>
              </p:cNvSpPr>
              <p:nvPr/>
            </p:nvSpPr>
            <p:spPr bwMode="black">
              <a:xfrm>
                <a:off x="3403273" y="5626227"/>
                <a:ext cx="106215" cy="143331"/>
              </a:xfrm>
              <a:custGeom>
                <a:avLst/>
                <a:gdLst/>
                <a:ahLst/>
                <a:cxnLst>
                  <a:cxn ang="0">
                    <a:pos x="215" y="66"/>
                  </a:cxn>
                  <a:cxn ang="0">
                    <a:pos x="215" y="475"/>
                  </a:cxn>
                  <a:cxn ang="0">
                    <a:pos x="134" y="475"/>
                  </a:cxn>
                  <a:cxn ang="0">
                    <a:pos x="134" y="66"/>
                  </a:cxn>
                  <a:cxn ang="0">
                    <a:pos x="0" y="66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6"/>
                  </a:cxn>
                  <a:cxn ang="0">
                    <a:pos x="215" y="66"/>
                  </a:cxn>
                </a:cxnLst>
                <a:rect l="0" t="0" r="r" b="b"/>
                <a:pathLst>
                  <a:path w="352" h="475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0" name="Freeform 37"/>
              <p:cNvSpPr>
                <a:spLocks noEditPoints="1"/>
              </p:cNvSpPr>
              <p:nvPr/>
            </p:nvSpPr>
            <p:spPr bwMode="black">
              <a:xfrm>
                <a:off x="3488064" y="5664851"/>
                <a:ext cx="93240" cy="106819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4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8"/>
                  </a:cxn>
                  <a:cxn ang="0">
                    <a:pos x="112" y="142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0"/>
                  </a:cxn>
                  <a:cxn ang="0">
                    <a:pos x="40" y="146"/>
                  </a:cxn>
                  <a:cxn ang="0">
                    <a:pos x="18" y="131"/>
                  </a:cxn>
                  <a:cxn ang="0">
                    <a:pos x="4" y="108"/>
                  </a:cxn>
                  <a:cxn ang="0">
                    <a:pos x="0" y="76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8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0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1" name="Freeform 38"/>
              <p:cNvSpPr>
                <a:spLocks/>
              </p:cNvSpPr>
              <p:nvPr/>
            </p:nvSpPr>
            <p:spPr bwMode="black">
              <a:xfrm>
                <a:off x="3599107" y="5665455"/>
                <a:ext cx="59444" cy="1041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0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0"/>
                  </a:cxn>
                  <a:cxn ang="0">
                    <a:pos x="35" y="54"/>
                  </a:cxn>
                  <a:cxn ang="0">
                    <a:pos x="32" y="72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39" y="16"/>
                  </a:cxn>
                  <a:cxn ang="0">
                    <a:pos x="48" y="7"/>
                  </a:cxn>
                  <a:cxn ang="0">
                    <a:pos x="59" y="1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2" name="Freeform 39"/>
              <p:cNvSpPr>
                <a:spLocks noEditPoints="1"/>
              </p:cNvSpPr>
              <p:nvPr/>
            </p:nvSpPr>
            <p:spPr bwMode="black">
              <a:xfrm>
                <a:off x="3668509" y="5616873"/>
                <a:ext cx="28364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8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1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19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3" name="Freeform 40"/>
              <p:cNvSpPr>
                <a:spLocks/>
              </p:cNvSpPr>
              <p:nvPr/>
            </p:nvSpPr>
            <p:spPr bwMode="black">
              <a:xfrm>
                <a:off x="3721013" y="5664851"/>
                <a:ext cx="152684" cy="104707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29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4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5"/>
                  </a:cxn>
                  <a:cxn ang="0">
                    <a:pos x="33" y="25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6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4" name="Freeform 41"/>
              <p:cNvSpPr>
                <a:spLocks noEditPoints="1"/>
              </p:cNvSpPr>
              <p:nvPr/>
            </p:nvSpPr>
            <p:spPr bwMode="black">
              <a:xfrm>
                <a:off x="3889389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9" y="127"/>
                  </a:cxn>
                  <a:cxn ang="0">
                    <a:pos x="71" y="144"/>
                  </a:cxn>
                  <a:cxn ang="0">
                    <a:pos x="46" y="150"/>
                  </a:cxn>
                  <a:cxn ang="0">
                    <a:pos x="27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7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1" y="1"/>
                  </a:cxn>
                  <a:cxn ang="0">
                    <a:pos x="66" y="0"/>
                  </a:cxn>
                  <a:cxn ang="0">
                    <a:pos x="90" y="3"/>
                  </a:cxn>
                  <a:cxn ang="0">
                    <a:pos x="108" y="14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5" name="Freeform 42"/>
              <p:cNvSpPr>
                <a:spLocks/>
              </p:cNvSpPr>
              <p:nvPr/>
            </p:nvSpPr>
            <p:spPr bwMode="black">
              <a:xfrm>
                <a:off x="4052634" y="5626227"/>
                <a:ext cx="109836" cy="143331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4"/>
                  </a:cxn>
                  <a:cxn ang="0">
                    <a:pos x="34" y="94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6" name="Freeform 43"/>
              <p:cNvSpPr>
                <a:spLocks noEditPoints="1"/>
              </p:cNvSpPr>
              <p:nvPr/>
            </p:nvSpPr>
            <p:spPr bwMode="black">
              <a:xfrm>
                <a:off x="4163677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4"/>
                  </a:cxn>
                  <a:cxn ang="0">
                    <a:pos x="46" y="150"/>
                  </a:cxn>
                  <a:cxn ang="0">
                    <a:pos x="26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3"/>
                  </a:cxn>
                  <a:cxn ang="0">
                    <a:pos x="107" y="14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7" name="Freeform 44"/>
              <p:cNvSpPr>
                <a:spLocks/>
              </p:cNvSpPr>
              <p:nvPr/>
            </p:nvSpPr>
            <p:spPr bwMode="black">
              <a:xfrm>
                <a:off x="4265065" y="5664851"/>
                <a:ext cx="67591" cy="10681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7"/>
                  </a:cxn>
                  <a:cxn ang="0">
                    <a:pos x="63" y="147"/>
                  </a:cxn>
                  <a:cxn ang="0">
                    <a:pos x="38" y="150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7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8" y="98"/>
                  </a:cxn>
                  <a:cxn ang="0">
                    <a:pos x="49" y="92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3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3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3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29"/>
                  </a:cxn>
                  <a:cxn ang="0">
                    <a:pos x="33" y="40"/>
                  </a:cxn>
                  <a:cxn ang="0">
                    <a:pos x="35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9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0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8" name="Freeform 45"/>
              <p:cNvSpPr>
                <a:spLocks noEditPoints="1"/>
              </p:cNvSpPr>
              <p:nvPr/>
            </p:nvSpPr>
            <p:spPr bwMode="black">
              <a:xfrm>
                <a:off x="4348347" y="5616873"/>
                <a:ext cx="28666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9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2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19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9" name="Freeform 46"/>
              <p:cNvSpPr>
                <a:spLocks/>
              </p:cNvSpPr>
              <p:nvPr/>
            </p:nvSpPr>
            <p:spPr bwMode="black">
              <a:xfrm>
                <a:off x="4401153" y="5617778"/>
                <a:ext cx="90524" cy="151780"/>
              </a:xfrm>
              <a:custGeom>
                <a:avLst/>
                <a:gdLst/>
                <a:ahLst/>
                <a:cxnLst>
                  <a:cxn ang="0">
                    <a:pos x="95" y="213"/>
                  </a:cxn>
                  <a:cxn ang="0">
                    <a:pos x="95" y="131"/>
                  </a:cxn>
                  <a:cxn ang="0">
                    <a:pos x="88" y="102"/>
                  </a:cxn>
                  <a:cxn ang="0">
                    <a:pos x="66" y="92"/>
                  </a:cxn>
                  <a:cxn ang="0">
                    <a:pos x="52" y="95"/>
                  </a:cxn>
                  <a:cxn ang="0">
                    <a:pos x="41" y="104"/>
                  </a:cxn>
                  <a:cxn ang="0">
                    <a:pos x="35" y="116"/>
                  </a:cxn>
                  <a:cxn ang="0">
                    <a:pos x="32" y="131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1"/>
                  </a:cxn>
                  <a:cxn ang="0">
                    <a:pos x="51" y="73"/>
                  </a:cxn>
                  <a:cxn ang="0">
                    <a:pos x="64" y="68"/>
                  </a:cxn>
                  <a:cxn ang="0">
                    <a:pos x="79" y="66"/>
                  </a:cxn>
                  <a:cxn ang="0">
                    <a:pos x="115" y="81"/>
                  </a:cxn>
                  <a:cxn ang="0">
                    <a:pos x="127" y="125"/>
                  </a:cxn>
                  <a:cxn ang="0">
                    <a:pos x="127" y="213"/>
                  </a:cxn>
                  <a:cxn ang="0">
                    <a:pos x="95" y="213"/>
                  </a:cxn>
                </a:cxnLst>
                <a:rect l="0" t="0" r="r" b="b"/>
                <a:pathLst>
                  <a:path w="127" h="213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 bwMode="black">
            <a:xfrm>
              <a:off x="2670037" y="2470888"/>
              <a:ext cx="1440377" cy="154111"/>
              <a:chOff x="9662524" y="5603535"/>
              <a:chExt cx="1748299" cy="186932"/>
            </a:xfrm>
            <a:solidFill>
              <a:schemeClr val="tx1"/>
            </a:solidFill>
            <a:effectLst/>
          </p:grpSpPr>
          <p:sp>
            <p:nvSpPr>
              <p:cNvPr id="309" name="Freeform 19"/>
              <p:cNvSpPr>
                <a:spLocks noEditPoints="1"/>
              </p:cNvSpPr>
              <p:nvPr/>
            </p:nvSpPr>
            <p:spPr bwMode="black">
              <a:xfrm>
                <a:off x="9662524" y="5613338"/>
                <a:ext cx="157185" cy="169355"/>
              </a:xfrm>
              <a:custGeom>
                <a:avLst/>
                <a:gdLst/>
                <a:ahLst/>
                <a:cxnLst>
                  <a:cxn ang="0">
                    <a:pos x="78" y="57"/>
                  </a:cxn>
                  <a:cxn ang="0">
                    <a:pos x="123" y="39"/>
                  </a:cxn>
                  <a:cxn ang="0">
                    <a:pos x="138" y="42"/>
                  </a:cxn>
                  <a:cxn ang="0">
                    <a:pos x="130" y="53"/>
                  </a:cxn>
                  <a:cxn ang="0">
                    <a:pos x="76" y="66"/>
                  </a:cxn>
                  <a:cxn ang="0">
                    <a:pos x="71" y="115"/>
                  </a:cxn>
                  <a:cxn ang="0">
                    <a:pos x="127" y="101"/>
                  </a:cxn>
                  <a:cxn ang="0">
                    <a:pos x="110" y="88"/>
                  </a:cxn>
                  <a:cxn ang="0">
                    <a:pos x="111" y="83"/>
                  </a:cxn>
                  <a:cxn ang="0">
                    <a:pos x="145" y="101"/>
                  </a:cxn>
                  <a:cxn ang="0">
                    <a:pos x="207" y="121"/>
                  </a:cxn>
                  <a:cxn ang="0">
                    <a:pos x="224" y="161"/>
                  </a:cxn>
                  <a:cxn ang="0">
                    <a:pos x="203" y="205"/>
                  </a:cxn>
                  <a:cxn ang="0">
                    <a:pos x="132" y="241"/>
                  </a:cxn>
                  <a:cxn ang="0">
                    <a:pos x="130" y="236"/>
                  </a:cxn>
                  <a:cxn ang="0">
                    <a:pos x="188" y="204"/>
                  </a:cxn>
                  <a:cxn ang="0">
                    <a:pos x="208" y="161"/>
                  </a:cxn>
                  <a:cxn ang="0">
                    <a:pos x="194" y="126"/>
                  </a:cxn>
                  <a:cxn ang="0">
                    <a:pos x="143" y="109"/>
                  </a:cxn>
                  <a:cxn ang="0">
                    <a:pos x="123" y="149"/>
                  </a:cxn>
                  <a:cxn ang="0">
                    <a:pos x="94" y="187"/>
                  </a:cxn>
                  <a:cxn ang="0">
                    <a:pos x="105" y="199"/>
                  </a:cxn>
                  <a:cxn ang="0">
                    <a:pos x="103" y="209"/>
                  </a:cxn>
                  <a:cxn ang="0">
                    <a:pos x="90" y="205"/>
                  </a:cxn>
                  <a:cxn ang="0">
                    <a:pos x="84" y="197"/>
                  </a:cxn>
                  <a:cxn ang="0">
                    <a:pos x="55" y="221"/>
                  </a:cxn>
                  <a:cxn ang="0">
                    <a:pos x="26" y="228"/>
                  </a:cxn>
                  <a:cxn ang="0">
                    <a:pos x="1" y="198"/>
                  </a:cxn>
                  <a:cxn ang="0">
                    <a:pos x="28" y="142"/>
                  </a:cxn>
                  <a:cxn ang="0">
                    <a:pos x="61" y="119"/>
                  </a:cxn>
                  <a:cxn ang="0">
                    <a:pos x="64" y="68"/>
                  </a:cxn>
                  <a:cxn ang="0">
                    <a:pos x="34" y="71"/>
                  </a:cxn>
                  <a:cxn ang="0">
                    <a:pos x="18" y="67"/>
                  </a:cxn>
                  <a:cxn ang="0">
                    <a:pos x="7" y="49"/>
                  </a:cxn>
                  <a:cxn ang="0">
                    <a:pos x="11" y="48"/>
                  </a:cxn>
                  <a:cxn ang="0">
                    <a:pos x="34" y="61"/>
                  </a:cxn>
                  <a:cxn ang="0">
                    <a:pos x="65" y="59"/>
                  </a:cxn>
                  <a:cxn ang="0">
                    <a:pos x="70" y="17"/>
                  </a:cxn>
                  <a:cxn ang="0">
                    <a:pos x="55" y="4"/>
                  </a:cxn>
                  <a:cxn ang="0">
                    <a:pos x="55" y="0"/>
                  </a:cxn>
                  <a:cxn ang="0">
                    <a:pos x="82" y="6"/>
                  </a:cxn>
                  <a:cxn ang="0">
                    <a:pos x="87" y="23"/>
                  </a:cxn>
                  <a:cxn ang="0">
                    <a:pos x="78" y="57"/>
                  </a:cxn>
                  <a:cxn ang="0">
                    <a:pos x="34" y="150"/>
                  </a:cxn>
                  <a:cxn ang="0">
                    <a:pos x="15" y="197"/>
                  </a:cxn>
                  <a:cxn ang="0">
                    <a:pos x="28" y="221"/>
                  </a:cxn>
                  <a:cxn ang="0">
                    <a:pos x="54" y="212"/>
                  </a:cxn>
                  <a:cxn ang="0">
                    <a:pos x="79" y="190"/>
                  </a:cxn>
                  <a:cxn ang="0">
                    <a:pos x="61" y="128"/>
                  </a:cxn>
                  <a:cxn ang="0">
                    <a:pos x="34" y="150"/>
                  </a:cxn>
                  <a:cxn ang="0">
                    <a:pos x="71" y="124"/>
                  </a:cxn>
                  <a:cxn ang="0">
                    <a:pos x="89" y="180"/>
                  </a:cxn>
                  <a:cxn ang="0">
                    <a:pos x="111" y="145"/>
                  </a:cxn>
                  <a:cxn ang="0">
                    <a:pos x="126" y="109"/>
                  </a:cxn>
                  <a:cxn ang="0">
                    <a:pos x="71" y="124"/>
                  </a:cxn>
                </a:cxnLst>
                <a:rect l="0" t="0" r="r" b="b"/>
                <a:pathLst>
                  <a:path w="224" h="241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0" name="Freeform 20"/>
              <p:cNvSpPr>
                <a:spLocks/>
              </p:cNvSpPr>
              <p:nvPr/>
            </p:nvSpPr>
            <p:spPr bwMode="black">
              <a:xfrm>
                <a:off x="9863991" y="5619761"/>
                <a:ext cx="90592" cy="162256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29" y="25"/>
                  </a:cxn>
                  <a:cxn ang="0">
                    <a:pos x="18" y="70"/>
                  </a:cxn>
                  <a:cxn ang="0">
                    <a:pos x="18" y="114"/>
                  </a:cxn>
                  <a:cxn ang="0">
                    <a:pos x="23" y="115"/>
                  </a:cxn>
                  <a:cxn ang="0">
                    <a:pos x="65" y="32"/>
                  </a:cxn>
                  <a:cxn ang="0">
                    <a:pos x="91" y="19"/>
                  </a:cxn>
                  <a:cxn ang="0">
                    <a:pos x="111" y="27"/>
                  </a:cxn>
                  <a:cxn ang="0">
                    <a:pos x="129" y="94"/>
                  </a:cxn>
                  <a:cxn ang="0">
                    <a:pos x="99" y="191"/>
                  </a:cxn>
                  <a:cxn ang="0">
                    <a:pos x="30" y="231"/>
                  </a:cxn>
                  <a:cxn ang="0">
                    <a:pos x="28" y="226"/>
                  </a:cxn>
                  <a:cxn ang="0">
                    <a:pos x="84" y="190"/>
                  </a:cxn>
                  <a:cxn ang="0">
                    <a:pos x="114" y="91"/>
                  </a:cxn>
                  <a:cxn ang="0">
                    <a:pos x="101" y="30"/>
                  </a:cxn>
                  <a:cxn ang="0">
                    <a:pos x="91" y="25"/>
                  </a:cxn>
                  <a:cxn ang="0">
                    <a:pos x="74" y="34"/>
                  </a:cxn>
                  <a:cxn ang="0">
                    <a:pos x="36" y="112"/>
                  </a:cxn>
                  <a:cxn ang="0">
                    <a:pos x="30" y="142"/>
                  </a:cxn>
                  <a:cxn ang="0">
                    <a:pos x="21" y="155"/>
                  </a:cxn>
                  <a:cxn ang="0">
                    <a:pos x="11" y="145"/>
                  </a:cxn>
                  <a:cxn ang="0">
                    <a:pos x="5" y="94"/>
                  </a:cxn>
                  <a:cxn ang="0">
                    <a:pos x="12" y="23"/>
                  </a:cxn>
                  <a:cxn ang="0">
                    <a:pos x="3" y="4"/>
                  </a:cxn>
                  <a:cxn ang="0">
                    <a:pos x="6" y="0"/>
                  </a:cxn>
                  <a:cxn ang="0">
                    <a:pos x="29" y="14"/>
                  </a:cxn>
                </a:cxnLst>
                <a:rect l="0" t="0" r="r" b="b"/>
                <a:pathLst>
                  <a:path w="129" h="231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1" name="Freeform 21"/>
              <p:cNvSpPr>
                <a:spLocks noEditPoints="1"/>
              </p:cNvSpPr>
              <p:nvPr/>
            </p:nvSpPr>
            <p:spPr bwMode="black">
              <a:xfrm>
                <a:off x="10007992" y="5614014"/>
                <a:ext cx="161579" cy="162256"/>
              </a:xfrm>
              <a:custGeom>
                <a:avLst/>
                <a:gdLst/>
                <a:ahLst/>
                <a:cxnLst>
                  <a:cxn ang="0">
                    <a:pos x="96" y="77"/>
                  </a:cxn>
                  <a:cxn ang="0">
                    <a:pos x="25" y="198"/>
                  </a:cxn>
                  <a:cxn ang="0">
                    <a:pos x="7" y="230"/>
                  </a:cxn>
                  <a:cxn ang="0">
                    <a:pos x="0" y="215"/>
                  </a:cxn>
                  <a:cxn ang="0">
                    <a:pos x="23" y="173"/>
                  </a:cxn>
                  <a:cxn ang="0">
                    <a:pos x="24" y="93"/>
                  </a:cxn>
                  <a:cxn ang="0">
                    <a:pos x="0" y="68"/>
                  </a:cxn>
                  <a:cxn ang="0">
                    <a:pos x="21" y="80"/>
                  </a:cxn>
                  <a:cxn ang="0">
                    <a:pos x="81" y="48"/>
                  </a:cxn>
                  <a:cxn ang="0">
                    <a:pos x="62" y="16"/>
                  </a:cxn>
                  <a:cxn ang="0">
                    <a:pos x="78" y="13"/>
                  </a:cxn>
                  <a:cxn ang="0">
                    <a:pos x="98" y="38"/>
                  </a:cxn>
                  <a:cxn ang="0">
                    <a:pos x="96" y="70"/>
                  </a:cxn>
                  <a:cxn ang="0">
                    <a:pos x="127" y="120"/>
                  </a:cxn>
                  <a:cxn ang="0">
                    <a:pos x="74" y="223"/>
                  </a:cxn>
                  <a:cxn ang="0">
                    <a:pos x="47" y="195"/>
                  </a:cxn>
                  <a:cxn ang="0">
                    <a:pos x="75" y="205"/>
                  </a:cxn>
                  <a:cxn ang="0">
                    <a:pos x="110" y="162"/>
                  </a:cxn>
                  <a:cxn ang="0">
                    <a:pos x="112" y="86"/>
                  </a:cxn>
                  <a:cxn ang="0">
                    <a:pos x="198" y="96"/>
                  </a:cxn>
                  <a:cxn ang="0">
                    <a:pos x="226" y="168"/>
                  </a:cxn>
                  <a:cxn ang="0">
                    <a:pos x="196" y="157"/>
                  </a:cxn>
                  <a:cxn ang="0">
                    <a:pos x="162" y="154"/>
                  </a:cxn>
                  <a:cxn ang="0">
                    <a:pos x="207" y="142"/>
                  </a:cxn>
                  <a:cxn ang="0">
                    <a:pos x="155" y="75"/>
                  </a:cxn>
                  <a:cxn ang="0">
                    <a:pos x="194" y="59"/>
                  </a:cxn>
                  <a:cxn ang="0">
                    <a:pos x="155" y="22"/>
                  </a:cxn>
                  <a:cxn ang="0">
                    <a:pos x="190" y="34"/>
                  </a:cxn>
                  <a:cxn ang="0">
                    <a:pos x="194" y="59"/>
                  </a:cxn>
                  <a:cxn ang="0">
                    <a:pos x="184" y="3"/>
                  </a:cxn>
                  <a:cxn ang="0">
                    <a:pos x="219" y="15"/>
                  </a:cxn>
                  <a:cxn ang="0">
                    <a:pos x="224" y="40"/>
                  </a:cxn>
                </a:cxnLst>
                <a:rect l="0" t="0" r="r" b="b"/>
                <a:pathLst>
                  <a:path w="230" h="231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2" name="Freeform 22"/>
              <p:cNvSpPr>
                <a:spLocks/>
              </p:cNvSpPr>
              <p:nvPr/>
            </p:nvSpPr>
            <p:spPr bwMode="black">
              <a:xfrm>
                <a:off x="10208107" y="5615704"/>
                <a:ext cx="111550" cy="162932"/>
              </a:xfrm>
              <a:custGeom>
                <a:avLst/>
                <a:gdLst/>
                <a:ahLst/>
                <a:cxnLst>
                  <a:cxn ang="0">
                    <a:pos x="12" y="214"/>
                  </a:cxn>
                  <a:cxn ang="0">
                    <a:pos x="0" y="186"/>
                  </a:cxn>
                  <a:cxn ang="0">
                    <a:pos x="18" y="151"/>
                  </a:cxn>
                  <a:cxn ang="0">
                    <a:pos x="63" y="120"/>
                  </a:cxn>
                  <a:cxn ang="0">
                    <a:pos x="49" y="75"/>
                  </a:cxn>
                  <a:cxn ang="0">
                    <a:pos x="47" y="18"/>
                  </a:cxn>
                  <a:cxn ang="0">
                    <a:pos x="31" y="6"/>
                  </a:cxn>
                  <a:cxn ang="0">
                    <a:pos x="31" y="2"/>
                  </a:cxn>
                  <a:cxn ang="0">
                    <a:pos x="66" y="12"/>
                  </a:cxn>
                  <a:cxn ang="0">
                    <a:pos x="67" y="21"/>
                  </a:cxn>
                  <a:cxn ang="0">
                    <a:pos x="64" y="34"/>
                  </a:cxn>
                  <a:cxn ang="0">
                    <a:pos x="64" y="93"/>
                  </a:cxn>
                  <a:cxn ang="0">
                    <a:pos x="69" y="116"/>
                  </a:cxn>
                  <a:cxn ang="0">
                    <a:pos x="135" y="93"/>
                  </a:cxn>
                  <a:cxn ang="0">
                    <a:pos x="138" y="82"/>
                  </a:cxn>
                  <a:cxn ang="0">
                    <a:pos x="130" y="75"/>
                  </a:cxn>
                  <a:cxn ang="0">
                    <a:pos x="131" y="71"/>
                  </a:cxn>
                  <a:cxn ang="0">
                    <a:pos x="151" y="82"/>
                  </a:cxn>
                  <a:cxn ang="0">
                    <a:pos x="159" y="98"/>
                  </a:cxn>
                  <a:cxn ang="0">
                    <a:pos x="150" y="104"/>
                  </a:cxn>
                  <a:cxn ang="0">
                    <a:pos x="65" y="131"/>
                  </a:cxn>
                  <a:cxn ang="0">
                    <a:pos x="19" y="163"/>
                  </a:cxn>
                  <a:cxn ang="0">
                    <a:pos x="9" y="185"/>
                  </a:cxn>
                  <a:cxn ang="0">
                    <a:pos x="37" y="216"/>
                  </a:cxn>
                  <a:cxn ang="0">
                    <a:pos x="86" y="220"/>
                  </a:cxn>
                  <a:cxn ang="0">
                    <a:pos x="132" y="215"/>
                  </a:cxn>
                  <a:cxn ang="0">
                    <a:pos x="150" y="215"/>
                  </a:cxn>
                  <a:cxn ang="0">
                    <a:pos x="155" y="223"/>
                  </a:cxn>
                  <a:cxn ang="0">
                    <a:pos x="148" y="229"/>
                  </a:cxn>
                  <a:cxn ang="0">
                    <a:pos x="73" y="232"/>
                  </a:cxn>
                  <a:cxn ang="0">
                    <a:pos x="12" y="214"/>
                  </a:cxn>
                </a:cxnLst>
                <a:rect l="0" t="0" r="r" b="b"/>
                <a:pathLst>
                  <a:path w="159" h="232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3" name="Freeform 23"/>
              <p:cNvSpPr>
                <a:spLocks noEditPoints="1"/>
              </p:cNvSpPr>
              <p:nvPr/>
            </p:nvSpPr>
            <p:spPr bwMode="black">
              <a:xfrm>
                <a:off x="10395376" y="5611310"/>
                <a:ext cx="91269" cy="178481"/>
              </a:xfrm>
              <a:custGeom>
                <a:avLst/>
                <a:gdLst/>
                <a:ahLst/>
                <a:cxnLst>
                  <a:cxn ang="0">
                    <a:pos x="41" y="88"/>
                  </a:cxn>
                  <a:cxn ang="0">
                    <a:pos x="85" y="74"/>
                  </a:cxn>
                  <a:cxn ang="0">
                    <a:pos x="114" y="86"/>
                  </a:cxn>
                  <a:cxn ang="0">
                    <a:pos x="130" y="135"/>
                  </a:cxn>
                  <a:cxn ang="0">
                    <a:pos x="98" y="210"/>
                  </a:cxn>
                  <a:cxn ang="0">
                    <a:pos x="15" y="254"/>
                  </a:cxn>
                  <a:cxn ang="0">
                    <a:pos x="14" y="249"/>
                  </a:cxn>
                  <a:cxn ang="0">
                    <a:pos x="89" y="201"/>
                  </a:cxn>
                  <a:cxn ang="0">
                    <a:pos x="114" y="128"/>
                  </a:cxn>
                  <a:cxn ang="0">
                    <a:pos x="102" y="90"/>
                  </a:cxn>
                  <a:cxn ang="0">
                    <a:pos x="82" y="82"/>
                  </a:cxn>
                  <a:cxn ang="0">
                    <a:pos x="35" y="103"/>
                  </a:cxn>
                  <a:cxn ang="0">
                    <a:pos x="20" y="121"/>
                  </a:cxn>
                  <a:cxn ang="0">
                    <a:pos x="9" y="125"/>
                  </a:cxn>
                  <a:cxn ang="0">
                    <a:pos x="0" y="103"/>
                  </a:cxn>
                  <a:cxn ang="0">
                    <a:pos x="2" y="80"/>
                  </a:cxn>
                  <a:cxn ang="0">
                    <a:pos x="5" y="81"/>
                  </a:cxn>
                  <a:cxn ang="0">
                    <a:pos x="9" y="102"/>
                  </a:cxn>
                  <a:cxn ang="0">
                    <a:pos x="19" y="103"/>
                  </a:cxn>
                  <a:cxn ang="0">
                    <a:pos x="41" y="88"/>
                  </a:cxn>
                  <a:cxn ang="0">
                    <a:pos x="88" y="33"/>
                  </a:cxn>
                  <a:cxn ang="0">
                    <a:pos x="56" y="37"/>
                  </a:cxn>
                  <a:cxn ang="0">
                    <a:pos x="30" y="51"/>
                  </a:cxn>
                  <a:cxn ang="0">
                    <a:pos x="28" y="48"/>
                  </a:cxn>
                  <a:cxn ang="0">
                    <a:pos x="57" y="27"/>
                  </a:cxn>
                  <a:cxn ang="0">
                    <a:pos x="16" y="4"/>
                  </a:cxn>
                  <a:cxn ang="0">
                    <a:pos x="19" y="1"/>
                  </a:cxn>
                  <a:cxn ang="0">
                    <a:pos x="58" y="17"/>
                  </a:cxn>
                  <a:cxn ang="0">
                    <a:pos x="82" y="15"/>
                  </a:cxn>
                  <a:cxn ang="0">
                    <a:pos x="97" y="22"/>
                  </a:cxn>
                  <a:cxn ang="0">
                    <a:pos x="88" y="33"/>
                  </a:cxn>
                </a:cxnLst>
                <a:rect l="0" t="0" r="r" b="b"/>
                <a:pathLst>
                  <a:path w="130" h="254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4" name="Freeform 24"/>
              <p:cNvSpPr>
                <a:spLocks noEditPoints="1"/>
              </p:cNvSpPr>
              <p:nvPr/>
            </p:nvSpPr>
            <p:spPr bwMode="black">
              <a:xfrm>
                <a:off x="10549857" y="5607929"/>
                <a:ext cx="158199" cy="162256"/>
              </a:xfrm>
              <a:custGeom>
                <a:avLst/>
                <a:gdLst/>
                <a:ahLst/>
                <a:cxnLst>
                  <a:cxn ang="0">
                    <a:pos x="133" y="217"/>
                  </a:cxn>
                  <a:cxn ang="0">
                    <a:pos x="161" y="215"/>
                  </a:cxn>
                  <a:cxn ang="0">
                    <a:pos x="172" y="213"/>
                  </a:cxn>
                  <a:cxn ang="0">
                    <a:pos x="186" y="222"/>
                  </a:cxn>
                  <a:cxn ang="0">
                    <a:pos x="178" y="231"/>
                  </a:cxn>
                  <a:cxn ang="0">
                    <a:pos x="77" y="231"/>
                  </a:cxn>
                  <a:cxn ang="0">
                    <a:pos x="16" y="207"/>
                  </a:cxn>
                  <a:cxn ang="0">
                    <a:pos x="0" y="171"/>
                  </a:cxn>
                  <a:cxn ang="0">
                    <a:pos x="5" y="172"/>
                  </a:cxn>
                  <a:cxn ang="0">
                    <a:pos x="22" y="198"/>
                  </a:cxn>
                  <a:cxn ang="0">
                    <a:pos x="78" y="217"/>
                  </a:cxn>
                  <a:cxn ang="0">
                    <a:pos x="133" y="217"/>
                  </a:cxn>
                  <a:cxn ang="0">
                    <a:pos x="154" y="63"/>
                  </a:cxn>
                  <a:cxn ang="0">
                    <a:pos x="150" y="71"/>
                  </a:cxn>
                  <a:cxn ang="0">
                    <a:pos x="126" y="71"/>
                  </a:cxn>
                  <a:cxn ang="0">
                    <a:pos x="101" y="75"/>
                  </a:cxn>
                  <a:cxn ang="0">
                    <a:pos x="52" y="96"/>
                  </a:cxn>
                  <a:cxn ang="0">
                    <a:pos x="49" y="94"/>
                  </a:cxn>
                  <a:cxn ang="0">
                    <a:pos x="88" y="70"/>
                  </a:cxn>
                  <a:cxn ang="0">
                    <a:pos x="46" y="61"/>
                  </a:cxn>
                  <a:cxn ang="0">
                    <a:pos x="18" y="38"/>
                  </a:cxn>
                  <a:cxn ang="0">
                    <a:pos x="23" y="36"/>
                  </a:cxn>
                  <a:cxn ang="0">
                    <a:pos x="91" y="56"/>
                  </a:cxn>
                  <a:cxn ang="0">
                    <a:pos x="138" y="52"/>
                  </a:cxn>
                  <a:cxn ang="0">
                    <a:pos x="147" y="56"/>
                  </a:cxn>
                  <a:cxn ang="0">
                    <a:pos x="154" y="63"/>
                  </a:cxn>
                  <a:cxn ang="0">
                    <a:pos x="196" y="48"/>
                  </a:cxn>
                  <a:cxn ang="0">
                    <a:pos x="191" y="59"/>
                  </a:cxn>
                  <a:cxn ang="0">
                    <a:pos x="181" y="53"/>
                  </a:cxn>
                  <a:cxn ang="0">
                    <a:pos x="152" y="22"/>
                  </a:cxn>
                  <a:cxn ang="0">
                    <a:pos x="153" y="20"/>
                  </a:cxn>
                  <a:cxn ang="0">
                    <a:pos x="187" y="34"/>
                  </a:cxn>
                  <a:cxn ang="0">
                    <a:pos x="196" y="48"/>
                  </a:cxn>
                  <a:cxn ang="0">
                    <a:pos x="224" y="29"/>
                  </a:cxn>
                  <a:cxn ang="0">
                    <a:pos x="219" y="40"/>
                  </a:cxn>
                  <a:cxn ang="0">
                    <a:pos x="209" y="34"/>
                  </a:cxn>
                  <a:cxn ang="0">
                    <a:pos x="180" y="3"/>
                  </a:cxn>
                  <a:cxn ang="0">
                    <a:pos x="181" y="0"/>
                  </a:cxn>
                  <a:cxn ang="0">
                    <a:pos x="215" y="15"/>
                  </a:cxn>
                  <a:cxn ang="0">
                    <a:pos x="224" y="29"/>
                  </a:cxn>
                </a:cxnLst>
                <a:rect l="0" t="0" r="r" b="b"/>
                <a:pathLst>
                  <a:path w="225" h="231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5" name="Freeform 25"/>
              <p:cNvSpPr>
                <a:spLocks noEditPoints="1"/>
              </p:cNvSpPr>
              <p:nvPr/>
            </p:nvSpPr>
            <p:spPr bwMode="black">
              <a:xfrm>
                <a:off x="10729014" y="5603535"/>
                <a:ext cx="153128" cy="177805"/>
              </a:xfrm>
              <a:custGeom>
                <a:avLst/>
                <a:gdLst/>
                <a:ahLst/>
                <a:cxnLst>
                  <a:cxn ang="0">
                    <a:pos x="155" y="156"/>
                  </a:cxn>
                  <a:cxn ang="0">
                    <a:pos x="166" y="165"/>
                  </a:cxn>
                  <a:cxn ang="0">
                    <a:pos x="170" y="172"/>
                  </a:cxn>
                  <a:cxn ang="0">
                    <a:pos x="172" y="183"/>
                  </a:cxn>
                  <a:cxn ang="0">
                    <a:pos x="159" y="186"/>
                  </a:cxn>
                  <a:cxn ang="0">
                    <a:pos x="120" y="166"/>
                  </a:cxn>
                  <a:cxn ang="0">
                    <a:pos x="72" y="157"/>
                  </a:cxn>
                  <a:cxn ang="0">
                    <a:pos x="19" y="173"/>
                  </a:cxn>
                  <a:cxn ang="0">
                    <a:pos x="10" y="192"/>
                  </a:cxn>
                  <a:cxn ang="0">
                    <a:pos x="22" y="220"/>
                  </a:cxn>
                  <a:cxn ang="0">
                    <a:pos x="83" y="238"/>
                  </a:cxn>
                  <a:cxn ang="0">
                    <a:pos x="125" y="236"/>
                  </a:cxn>
                  <a:cxn ang="0">
                    <a:pos x="140" y="236"/>
                  </a:cxn>
                  <a:cxn ang="0">
                    <a:pos x="148" y="244"/>
                  </a:cxn>
                  <a:cxn ang="0">
                    <a:pos x="143" y="250"/>
                  </a:cxn>
                  <a:cxn ang="0">
                    <a:pos x="105" y="253"/>
                  </a:cxn>
                  <a:cxn ang="0">
                    <a:pos x="52" y="247"/>
                  </a:cxn>
                  <a:cxn ang="0">
                    <a:pos x="12" y="226"/>
                  </a:cxn>
                  <a:cxn ang="0">
                    <a:pos x="0" y="196"/>
                  </a:cxn>
                  <a:cxn ang="0">
                    <a:pos x="11" y="168"/>
                  </a:cxn>
                  <a:cxn ang="0">
                    <a:pos x="68" y="150"/>
                  </a:cxn>
                  <a:cxn ang="0">
                    <a:pos x="100" y="153"/>
                  </a:cxn>
                  <a:cxn ang="0">
                    <a:pos x="134" y="159"/>
                  </a:cxn>
                  <a:cxn ang="0">
                    <a:pos x="137" y="155"/>
                  </a:cxn>
                  <a:cxn ang="0">
                    <a:pos x="94" y="87"/>
                  </a:cxn>
                  <a:cxn ang="0">
                    <a:pos x="39" y="96"/>
                  </a:cxn>
                  <a:cxn ang="0">
                    <a:pos x="27" y="99"/>
                  </a:cxn>
                  <a:cxn ang="0">
                    <a:pos x="18" y="94"/>
                  </a:cxn>
                  <a:cxn ang="0">
                    <a:pos x="2" y="77"/>
                  </a:cxn>
                  <a:cxn ang="0">
                    <a:pos x="5" y="75"/>
                  </a:cxn>
                  <a:cxn ang="0">
                    <a:pos x="36" y="85"/>
                  </a:cxn>
                  <a:cxn ang="0">
                    <a:pos x="88" y="77"/>
                  </a:cxn>
                  <a:cxn ang="0">
                    <a:pos x="73" y="49"/>
                  </a:cxn>
                  <a:cxn ang="0">
                    <a:pos x="63" y="38"/>
                  </a:cxn>
                  <a:cxn ang="0">
                    <a:pos x="63" y="26"/>
                  </a:cxn>
                  <a:cxn ang="0">
                    <a:pos x="86" y="10"/>
                  </a:cxn>
                  <a:cxn ang="0">
                    <a:pos x="90" y="13"/>
                  </a:cxn>
                  <a:cxn ang="0">
                    <a:pos x="81" y="29"/>
                  </a:cxn>
                  <a:cxn ang="0">
                    <a:pos x="85" y="45"/>
                  </a:cxn>
                  <a:cxn ang="0">
                    <a:pos x="101" y="74"/>
                  </a:cxn>
                  <a:cxn ang="0">
                    <a:pos x="141" y="59"/>
                  </a:cxn>
                  <a:cxn ang="0">
                    <a:pos x="156" y="57"/>
                  </a:cxn>
                  <a:cxn ang="0">
                    <a:pos x="163" y="60"/>
                  </a:cxn>
                  <a:cxn ang="0">
                    <a:pos x="160" y="68"/>
                  </a:cxn>
                  <a:cxn ang="0">
                    <a:pos x="106" y="84"/>
                  </a:cxn>
                  <a:cxn ang="0">
                    <a:pos x="136" y="132"/>
                  </a:cxn>
                  <a:cxn ang="0">
                    <a:pos x="155" y="156"/>
                  </a:cxn>
                  <a:cxn ang="0">
                    <a:pos x="188" y="45"/>
                  </a:cxn>
                  <a:cxn ang="0">
                    <a:pos x="184" y="56"/>
                  </a:cxn>
                  <a:cxn ang="0">
                    <a:pos x="174" y="50"/>
                  </a:cxn>
                  <a:cxn ang="0">
                    <a:pos x="145" y="19"/>
                  </a:cxn>
                  <a:cxn ang="0">
                    <a:pos x="146" y="17"/>
                  </a:cxn>
                  <a:cxn ang="0">
                    <a:pos x="179" y="31"/>
                  </a:cxn>
                  <a:cxn ang="0">
                    <a:pos x="188" y="45"/>
                  </a:cxn>
                  <a:cxn ang="0">
                    <a:pos x="216" y="29"/>
                  </a:cxn>
                  <a:cxn ang="0">
                    <a:pos x="212" y="40"/>
                  </a:cxn>
                  <a:cxn ang="0">
                    <a:pos x="202" y="35"/>
                  </a:cxn>
                  <a:cxn ang="0">
                    <a:pos x="173" y="3"/>
                  </a:cxn>
                  <a:cxn ang="0">
                    <a:pos x="174" y="1"/>
                  </a:cxn>
                  <a:cxn ang="0">
                    <a:pos x="208" y="15"/>
                  </a:cxn>
                  <a:cxn ang="0">
                    <a:pos x="216" y="29"/>
                  </a:cxn>
                </a:cxnLst>
                <a:rect l="0" t="0" r="r" b="b"/>
                <a:pathLst>
                  <a:path w="218" h="253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6" name="Freeform 26"/>
              <p:cNvSpPr>
                <a:spLocks noEditPoints="1"/>
              </p:cNvSpPr>
              <p:nvPr/>
            </p:nvSpPr>
            <p:spPr bwMode="black">
              <a:xfrm>
                <a:off x="10880790" y="5636662"/>
                <a:ext cx="170368" cy="131495"/>
              </a:xfrm>
              <a:custGeom>
                <a:avLst/>
                <a:gdLst/>
                <a:ahLst/>
                <a:cxnLst>
                  <a:cxn ang="0">
                    <a:pos x="19" y="36"/>
                  </a:cxn>
                  <a:cxn ang="0">
                    <a:pos x="3" y="3"/>
                  </a:cxn>
                  <a:cxn ang="0">
                    <a:pos x="4" y="0"/>
                  </a:cxn>
                  <a:cxn ang="0">
                    <a:pos x="31" y="12"/>
                  </a:cxn>
                  <a:cxn ang="0">
                    <a:pos x="35" y="30"/>
                  </a:cxn>
                  <a:cxn ang="0">
                    <a:pos x="31" y="79"/>
                  </a:cxn>
                  <a:cxn ang="0">
                    <a:pos x="44" y="150"/>
                  </a:cxn>
                  <a:cxn ang="0">
                    <a:pos x="56" y="150"/>
                  </a:cxn>
                  <a:cxn ang="0">
                    <a:pos x="98" y="80"/>
                  </a:cxn>
                  <a:cxn ang="0">
                    <a:pos x="102" y="82"/>
                  </a:cxn>
                  <a:cxn ang="0">
                    <a:pos x="72" y="148"/>
                  </a:cxn>
                  <a:cxn ang="0">
                    <a:pos x="67" y="174"/>
                  </a:cxn>
                  <a:cxn ang="0">
                    <a:pos x="59" y="184"/>
                  </a:cxn>
                  <a:cxn ang="0">
                    <a:pos x="28" y="148"/>
                  </a:cxn>
                  <a:cxn ang="0">
                    <a:pos x="19" y="97"/>
                  </a:cxn>
                  <a:cxn ang="0">
                    <a:pos x="19" y="36"/>
                  </a:cxn>
                  <a:cxn ang="0">
                    <a:pos x="210" y="44"/>
                  </a:cxn>
                  <a:cxn ang="0">
                    <a:pos x="243" y="115"/>
                  </a:cxn>
                  <a:cxn ang="0">
                    <a:pos x="232" y="127"/>
                  </a:cxn>
                  <a:cxn ang="0">
                    <a:pos x="223" y="118"/>
                  </a:cxn>
                  <a:cxn ang="0">
                    <a:pos x="207" y="64"/>
                  </a:cxn>
                  <a:cxn ang="0">
                    <a:pos x="171" y="20"/>
                  </a:cxn>
                  <a:cxn ang="0">
                    <a:pos x="173" y="17"/>
                  </a:cxn>
                  <a:cxn ang="0">
                    <a:pos x="210" y="44"/>
                  </a:cxn>
                </a:cxnLst>
                <a:rect l="0" t="0" r="r" b="b"/>
                <a:pathLst>
                  <a:path w="243" h="187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7" name="Freeform 27"/>
              <p:cNvSpPr>
                <a:spLocks noEditPoints="1"/>
              </p:cNvSpPr>
              <p:nvPr/>
            </p:nvSpPr>
            <p:spPr bwMode="black">
              <a:xfrm>
                <a:off x="11061974" y="5616380"/>
                <a:ext cx="148734" cy="162932"/>
              </a:xfrm>
              <a:custGeom>
                <a:avLst/>
                <a:gdLst/>
                <a:ahLst/>
                <a:cxnLst>
                  <a:cxn ang="0">
                    <a:pos x="124" y="55"/>
                  </a:cxn>
                  <a:cxn ang="0">
                    <a:pos x="168" y="48"/>
                  </a:cxn>
                  <a:cxn ang="0">
                    <a:pos x="184" y="41"/>
                  </a:cxn>
                  <a:cxn ang="0">
                    <a:pos x="194" y="40"/>
                  </a:cxn>
                  <a:cxn ang="0">
                    <a:pos x="203" y="47"/>
                  </a:cxn>
                  <a:cxn ang="0">
                    <a:pos x="200" y="55"/>
                  </a:cxn>
                  <a:cxn ang="0">
                    <a:pos x="124" y="66"/>
                  </a:cxn>
                  <a:cxn ang="0">
                    <a:pos x="124" y="115"/>
                  </a:cxn>
                  <a:cxn ang="0">
                    <a:pos x="159" y="111"/>
                  </a:cxn>
                  <a:cxn ang="0">
                    <a:pos x="179" y="105"/>
                  </a:cxn>
                  <a:cxn ang="0">
                    <a:pos x="190" y="105"/>
                  </a:cxn>
                  <a:cxn ang="0">
                    <a:pos x="199" y="111"/>
                  </a:cxn>
                  <a:cxn ang="0">
                    <a:pos x="196" y="118"/>
                  </a:cxn>
                  <a:cxn ang="0">
                    <a:pos x="178" y="121"/>
                  </a:cxn>
                  <a:cxn ang="0">
                    <a:pos x="124" y="126"/>
                  </a:cxn>
                  <a:cxn ang="0">
                    <a:pos x="124" y="178"/>
                  </a:cxn>
                  <a:cxn ang="0">
                    <a:pos x="202" y="203"/>
                  </a:cxn>
                  <a:cxn ang="0">
                    <a:pos x="212" y="219"/>
                  </a:cxn>
                  <a:cxn ang="0">
                    <a:pos x="208" y="224"/>
                  </a:cxn>
                  <a:cxn ang="0">
                    <a:pos x="197" y="221"/>
                  </a:cxn>
                  <a:cxn ang="0">
                    <a:pos x="124" y="190"/>
                  </a:cxn>
                  <a:cxn ang="0">
                    <a:pos x="117" y="219"/>
                  </a:cxn>
                  <a:cxn ang="0">
                    <a:pos x="74" y="232"/>
                  </a:cxn>
                  <a:cxn ang="0">
                    <a:pos x="33" y="219"/>
                  </a:cxn>
                  <a:cxn ang="0">
                    <a:pos x="27" y="203"/>
                  </a:cxn>
                  <a:cxn ang="0">
                    <a:pos x="36" y="186"/>
                  </a:cxn>
                  <a:cxn ang="0">
                    <a:pos x="85" y="175"/>
                  </a:cxn>
                  <a:cxn ang="0">
                    <a:pos x="112" y="176"/>
                  </a:cxn>
                  <a:cxn ang="0">
                    <a:pos x="112" y="127"/>
                  </a:cxn>
                  <a:cxn ang="0">
                    <a:pos x="77" y="128"/>
                  </a:cxn>
                  <a:cxn ang="0">
                    <a:pos x="49" y="122"/>
                  </a:cxn>
                  <a:cxn ang="0">
                    <a:pos x="38" y="91"/>
                  </a:cxn>
                  <a:cxn ang="0">
                    <a:pos x="43" y="91"/>
                  </a:cxn>
                  <a:cxn ang="0">
                    <a:pos x="49" y="112"/>
                  </a:cxn>
                  <a:cxn ang="0">
                    <a:pos x="77" y="119"/>
                  </a:cxn>
                  <a:cxn ang="0">
                    <a:pos x="112" y="117"/>
                  </a:cxn>
                  <a:cxn ang="0">
                    <a:pos x="112" y="67"/>
                  </a:cxn>
                  <a:cxn ang="0">
                    <a:pos x="63" y="69"/>
                  </a:cxn>
                  <a:cxn ang="0">
                    <a:pos x="30" y="66"/>
                  </a:cxn>
                  <a:cxn ang="0">
                    <a:pos x="2" y="48"/>
                  </a:cxn>
                  <a:cxn ang="0">
                    <a:pos x="5" y="45"/>
                  </a:cxn>
                  <a:cxn ang="0">
                    <a:pos x="29" y="58"/>
                  </a:cxn>
                  <a:cxn ang="0">
                    <a:pos x="66" y="60"/>
                  </a:cxn>
                  <a:cxn ang="0">
                    <a:pos x="112" y="57"/>
                  </a:cxn>
                  <a:cxn ang="0">
                    <a:pos x="112" y="38"/>
                  </a:cxn>
                  <a:cxn ang="0">
                    <a:pos x="109" y="14"/>
                  </a:cxn>
                  <a:cxn ang="0">
                    <a:pos x="90" y="6"/>
                  </a:cxn>
                  <a:cxn ang="0">
                    <a:pos x="88" y="2"/>
                  </a:cxn>
                  <a:cxn ang="0">
                    <a:pos x="103" y="0"/>
                  </a:cxn>
                  <a:cxn ang="0">
                    <a:pos x="130" y="9"/>
                  </a:cxn>
                  <a:cxn ang="0">
                    <a:pos x="130" y="20"/>
                  </a:cxn>
                  <a:cxn ang="0">
                    <a:pos x="124" y="37"/>
                  </a:cxn>
                  <a:cxn ang="0">
                    <a:pos x="124" y="55"/>
                  </a:cxn>
                  <a:cxn ang="0">
                    <a:pos x="78" y="183"/>
                  </a:cxn>
                  <a:cxn ang="0">
                    <a:pos x="46" y="188"/>
                  </a:cxn>
                  <a:cxn ang="0">
                    <a:pos x="34" y="204"/>
                  </a:cxn>
                  <a:cxn ang="0">
                    <a:pos x="46" y="219"/>
                  </a:cxn>
                  <a:cxn ang="0">
                    <a:pos x="72" y="224"/>
                  </a:cxn>
                  <a:cxn ang="0">
                    <a:pos x="103" y="214"/>
                  </a:cxn>
                  <a:cxn ang="0">
                    <a:pos x="111" y="186"/>
                  </a:cxn>
                  <a:cxn ang="0">
                    <a:pos x="78" y="183"/>
                  </a:cxn>
                </a:cxnLst>
                <a:rect l="0" t="0" r="r" b="b"/>
                <a:pathLst>
                  <a:path w="212" h="23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8" name="Freeform 28"/>
              <p:cNvSpPr>
                <a:spLocks noEditPoints="1"/>
              </p:cNvSpPr>
              <p:nvPr/>
            </p:nvSpPr>
            <p:spPr bwMode="black">
              <a:xfrm>
                <a:off x="11225582" y="5611986"/>
                <a:ext cx="185241" cy="178481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15" y="57"/>
                  </a:cxn>
                  <a:cxn ang="0">
                    <a:pos x="238" y="53"/>
                  </a:cxn>
                  <a:cxn ang="0">
                    <a:pos x="249" y="56"/>
                  </a:cxn>
                  <a:cxn ang="0">
                    <a:pos x="263" y="70"/>
                  </a:cxn>
                  <a:cxn ang="0">
                    <a:pos x="256" y="74"/>
                  </a:cxn>
                  <a:cxn ang="0">
                    <a:pos x="199" y="69"/>
                  </a:cxn>
                  <a:cxn ang="0">
                    <a:pos x="148" y="71"/>
                  </a:cxn>
                  <a:cxn ang="0">
                    <a:pos x="148" y="119"/>
                  </a:cxn>
                  <a:cxn ang="0">
                    <a:pos x="151" y="151"/>
                  </a:cxn>
                  <a:cxn ang="0">
                    <a:pos x="90" y="253"/>
                  </a:cxn>
                  <a:cxn ang="0">
                    <a:pos x="87" y="250"/>
                  </a:cxn>
                  <a:cxn ang="0">
                    <a:pos x="111" y="228"/>
                  </a:cxn>
                  <a:cxn ang="0">
                    <a:pos x="137" y="161"/>
                  </a:cxn>
                  <a:cxn ang="0">
                    <a:pos x="113" y="174"/>
                  </a:cxn>
                  <a:cxn ang="0">
                    <a:pos x="91" y="164"/>
                  </a:cxn>
                  <a:cxn ang="0">
                    <a:pos x="83" y="141"/>
                  </a:cxn>
                  <a:cxn ang="0">
                    <a:pos x="94" y="114"/>
                  </a:cxn>
                  <a:cxn ang="0">
                    <a:pos x="117" y="105"/>
                  </a:cxn>
                  <a:cxn ang="0">
                    <a:pos x="135" y="109"/>
                  </a:cxn>
                  <a:cxn ang="0">
                    <a:pos x="135" y="72"/>
                  </a:cxn>
                  <a:cxn ang="0">
                    <a:pos x="46" y="90"/>
                  </a:cxn>
                  <a:cxn ang="0">
                    <a:pos x="30" y="96"/>
                  </a:cxn>
                  <a:cxn ang="0">
                    <a:pos x="18" y="94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26" y="78"/>
                  </a:cxn>
                  <a:cxn ang="0">
                    <a:pos x="74" y="72"/>
                  </a:cxn>
                  <a:cxn ang="0">
                    <a:pos x="135" y="64"/>
                  </a:cxn>
                  <a:cxn ang="0">
                    <a:pos x="135" y="34"/>
                  </a:cxn>
                  <a:cxn ang="0">
                    <a:pos x="112" y="6"/>
                  </a:cxn>
                  <a:cxn ang="0">
                    <a:pos x="112" y="1"/>
                  </a:cxn>
                  <a:cxn ang="0">
                    <a:pos x="142" y="7"/>
                  </a:cxn>
                  <a:cxn ang="0">
                    <a:pos x="153" y="17"/>
                  </a:cxn>
                  <a:cxn ang="0">
                    <a:pos x="151" y="25"/>
                  </a:cxn>
                  <a:cxn ang="0">
                    <a:pos x="148" y="63"/>
                  </a:cxn>
                  <a:cxn ang="0">
                    <a:pos x="99" y="119"/>
                  </a:cxn>
                  <a:cxn ang="0">
                    <a:pos x="93" y="138"/>
                  </a:cxn>
                  <a:cxn ang="0">
                    <a:pos x="102" y="164"/>
                  </a:cxn>
                  <a:cxn ang="0">
                    <a:pos x="113" y="168"/>
                  </a:cxn>
                  <a:cxn ang="0">
                    <a:pos x="126" y="163"/>
                  </a:cxn>
                  <a:cxn ang="0">
                    <a:pos x="136" y="135"/>
                  </a:cxn>
                  <a:cxn ang="0">
                    <a:pos x="117" y="110"/>
                  </a:cxn>
                  <a:cxn ang="0">
                    <a:pos x="99" y="119"/>
                  </a:cxn>
                </a:cxnLst>
                <a:rect l="0" t="0" r="r" b="b"/>
                <a:pathLst>
                  <a:path w="264" h="25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 bwMode="black">
            <a:xfrm>
              <a:off x="6016589" y="3073009"/>
              <a:ext cx="729710" cy="198225"/>
              <a:chOff x="7458381" y="5575585"/>
              <a:chExt cx="830083" cy="225342"/>
            </a:xfrm>
            <a:solidFill>
              <a:schemeClr val="tx1"/>
            </a:solidFill>
            <a:effectLst/>
          </p:grpSpPr>
          <p:sp>
            <p:nvSpPr>
              <p:cNvPr id="301" name="Freeform 21"/>
              <p:cNvSpPr>
                <a:spLocks noEditPoints="1"/>
              </p:cNvSpPr>
              <p:nvPr/>
            </p:nvSpPr>
            <p:spPr bwMode="black">
              <a:xfrm>
                <a:off x="7458381" y="5586058"/>
                <a:ext cx="135813" cy="160476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9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2" name="Freeform 22"/>
              <p:cNvSpPr>
                <a:spLocks/>
              </p:cNvSpPr>
              <p:nvPr/>
            </p:nvSpPr>
            <p:spPr bwMode="black">
              <a:xfrm>
                <a:off x="7601289" y="5631667"/>
                <a:ext cx="98313" cy="1148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1" y="279"/>
                  </a:cxn>
                  <a:cxn ang="0">
                    <a:pos x="291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88" y="0"/>
                  </a:cxn>
                  <a:cxn ang="0">
                    <a:pos x="288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1" h="340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3" name="Freeform 23"/>
              <p:cNvSpPr>
                <a:spLocks noEditPoints="1"/>
              </p:cNvSpPr>
              <p:nvPr/>
            </p:nvSpPr>
            <p:spPr bwMode="black">
              <a:xfrm>
                <a:off x="7713791" y="5575585"/>
                <a:ext cx="32095" cy="170949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4" name="Freeform 24"/>
              <p:cNvSpPr>
                <a:spLocks noEditPoints="1"/>
              </p:cNvSpPr>
              <p:nvPr/>
            </p:nvSpPr>
            <p:spPr bwMode="black">
              <a:xfrm>
                <a:off x="7764130" y="5629302"/>
                <a:ext cx="104394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5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5" name="Freeform 25"/>
              <p:cNvSpPr>
                <a:spLocks/>
              </p:cNvSpPr>
              <p:nvPr/>
            </p:nvSpPr>
            <p:spPr bwMode="black">
              <a:xfrm>
                <a:off x="7888794" y="5576598"/>
                <a:ext cx="105070" cy="169936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7" y="340"/>
                  </a:cxn>
                  <a:cxn ang="0">
                    <a:pos x="77" y="340"/>
                  </a:cxn>
                  <a:cxn ang="0">
                    <a:pos x="77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7" y="0"/>
                  </a:cxn>
                  <a:cxn ang="0">
                    <a:pos x="77" y="319"/>
                  </a:cxn>
                  <a:cxn ang="0">
                    <a:pos x="77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1" h="503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6" name="Freeform 26"/>
              <p:cNvSpPr>
                <a:spLocks/>
              </p:cNvSpPr>
              <p:nvPr/>
            </p:nvSpPr>
            <p:spPr bwMode="black">
              <a:xfrm>
                <a:off x="8003661" y="5631667"/>
                <a:ext cx="102705" cy="117908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4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2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9" y="0"/>
                  </a:cxn>
                  <a:cxn ang="0">
                    <a:pos x="129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9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7" name="Freeform 27"/>
              <p:cNvSpPr>
                <a:spLocks noEditPoints="1"/>
              </p:cNvSpPr>
              <p:nvPr/>
            </p:nvSpPr>
            <p:spPr bwMode="black">
              <a:xfrm>
                <a:off x="8099947" y="5575585"/>
                <a:ext cx="65542" cy="225342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20" y="282"/>
                  </a:cxn>
                  <a:cxn ang="0">
                    <a:pos x="15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9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8" y="70"/>
                  </a:cxn>
                  <a:cxn ang="0">
                    <a:pos x="78" y="209"/>
                  </a:cxn>
                  <a:cxn ang="0">
                    <a:pos x="74" y="238"/>
                  </a:cxn>
                  <a:cxn ang="0">
                    <a:pos x="82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70" y="37"/>
                  </a:cxn>
                  <a:cxn ang="0">
                    <a:pos x="62" y="38"/>
                  </a:cxn>
                  <a:cxn ang="0">
                    <a:pos x="54" y="37"/>
                  </a:cxn>
                  <a:cxn ang="0">
                    <a:pos x="48" y="33"/>
                  </a:cxn>
                  <a:cxn ang="0">
                    <a:pos x="44" y="27"/>
                  </a:cxn>
                  <a:cxn ang="0">
                    <a:pos x="42" y="20"/>
                  </a:cxn>
                  <a:cxn ang="0">
                    <a:pos x="44" y="12"/>
                  </a:cxn>
                  <a:cxn ang="0">
                    <a:pos x="48" y="6"/>
                  </a:cxn>
                  <a:cxn ang="0">
                    <a:pos x="54" y="2"/>
                  </a:cxn>
                  <a:cxn ang="0">
                    <a:pos x="62" y="0"/>
                  </a:cxn>
                  <a:cxn ang="0">
                    <a:pos x="70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2" y="20"/>
                  </a:cxn>
                </a:cxnLst>
                <a:rect l="0" t="0" r="r" b="b"/>
                <a:pathLst>
                  <a:path w="82" h="2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8" name="Freeform 28"/>
              <p:cNvSpPr>
                <a:spLocks noEditPoints="1"/>
              </p:cNvSpPr>
              <p:nvPr/>
            </p:nvSpPr>
            <p:spPr bwMode="black">
              <a:xfrm>
                <a:off x="8183732" y="5629302"/>
                <a:ext cx="104732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6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 bwMode="black">
            <a:xfrm>
              <a:off x="5354114" y="3696326"/>
              <a:ext cx="673325" cy="174188"/>
              <a:chOff x="4872260" y="5575584"/>
              <a:chExt cx="765942" cy="198016"/>
            </a:xfrm>
            <a:solidFill>
              <a:schemeClr val="tx1"/>
            </a:solidFill>
            <a:effectLst/>
          </p:grpSpPr>
          <p:sp>
            <p:nvSpPr>
              <p:cNvPr id="296" name="Freeform 30"/>
              <p:cNvSpPr>
                <a:spLocks noEditPoints="1"/>
              </p:cNvSpPr>
              <p:nvPr/>
            </p:nvSpPr>
            <p:spPr bwMode="black">
              <a:xfrm>
                <a:off x="4872260" y="5578313"/>
                <a:ext cx="145392" cy="181255"/>
              </a:xfrm>
              <a:custGeom>
                <a:avLst/>
                <a:gdLst/>
                <a:ahLst/>
                <a:cxnLst>
                  <a:cxn ang="0">
                    <a:pos x="131" y="197"/>
                  </a:cxn>
                  <a:cxn ang="0">
                    <a:pos x="131" y="144"/>
                  </a:cxn>
                  <a:cxn ang="0">
                    <a:pos x="27" y="144"/>
                  </a:cxn>
                  <a:cxn ang="0">
                    <a:pos x="27" y="197"/>
                  </a:cxn>
                  <a:cxn ang="0">
                    <a:pos x="0" y="197"/>
                  </a:cxn>
                  <a:cxn ang="0">
                    <a:pos x="0" y="118"/>
                  </a:cxn>
                  <a:cxn ang="0">
                    <a:pos x="13" y="118"/>
                  </a:cxn>
                  <a:cxn ang="0">
                    <a:pos x="38" y="65"/>
                  </a:cxn>
                  <a:cxn ang="0">
                    <a:pos x="48" y="0"/>
                  </a:cxn>
                  <a:cxn ang="0">
                    <a:pos x="135" y="0"/>
                  </a:cxn>
                  <a:cxn ang="0">
                    <a:pos x="135" y="118"/>
                  </a:cxn>
                  <a:cxn ang="0">
                    <a:pos x="158" y="118"/>
                  </a:cxn>
                  <a:cxn ang="0">
                    <a:pos x="158" y="197"/>
                  </a:cxn>
                  <a:cxn ang="0">
                    <a:pos x="131" y="197"/>
                  </a:cxn>
                  <a:cxn ang="0">
                    <a:pos x="103" y="26"/>
                  </a:cxn>
                  <a:cxn ang="0">
                    <a:pos x="73" y="26"/>
                  </a:cxn>
                  <a:cxn ang="0">
                    <a:pos x="65" y="74"/>
                  </a:cxn>
                  <a:cxn ang="0">
                    <a:pos x="46" y="118"/>
                  </a:cxn>
                  <a:cxn ang="0">
                    <a:pos x="103" y="118"/>
                  </a:cxn>
                  <a:cxn ang="0">
                    <a:pos x="103" y="26"/>
                  </a:cxn>
                </a:cxnLst>
                <a:rect l="0" t="0" r="r" b="b"/>
                <a:pathLst>
                  <a:path w="158" h="197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7" name="Freeform 31"/>
              <p:cNvSpPr>
                <a:spLocks noEditPoints="1"/>
              </p:cNvSpPr>
              <p:nvPr/>
            </p:nvSpPr>
            <p:spPr bwMode="black">
              <a:xfrm>
                <a:off x="5025838" y="5578313"/>
                <a:ext cx="116158" cy="132530"/>
              </a:xfrm>
              <a:custGeom>
                <a:avLst/>
                <a:gdLst/>
                <a:ahLst/>
                <a:cxnLst>
                  <a:cxn ang="0">
                    <a:pos x="93" y="144"/>
                  </a:cxn>
                  <a:cxn ang="0">
                    <a:pos x="93" y="90"/>
                  </a:cxn>
                  <a:cxn ang="0">
                    <a:pos x="77" y="90"/>
                  </a:cxn>
                  <a:cxn ang="0">
                    <a:pos x="70" y="90"/>
                  </a:cxn>
                  <a:cxn ang="0">
                    <a:pos x="63" y="93"/>
                  </a:cxn>
                  <a:cxn ang="0">
                    <a:pos x="56" y="99"/>
                  </a:cxn>
                  <a:cxn ang="0">
                    <a:pos x="50" y="110"/>
                  </a:cxn>
                  <a:cxn ang="0">
                    <a:pos x="36" y="144"/>
                  </a:cxn>
                  <a:cxn ang="0">
                    <a:pos x="0" y="144"/>
                  </a:cxn>
                  <a:cxn ang="0">
                    <a:pos x="17" y="106"/>
                  </a:cxn>
                  <a:cxn ang="0">
                    <a:pos x="28" y="90"/>
                  </a:cxn>
                  <a:cxn ang="0">
                    <a:pos x="45" y="80"/>
                  </a:cxn>
                  <a:cxn ang="0">
                    <a:pos x="18" y="68"/>
                  </a:cxn>
                  <a:cxn ang="0">
                    <a:pos x="9" y="42"/>
                  </a:cxn>
                  <a:cxn ang="0">
                    <a:pos x="12" y="26"/>
                  </a:cxn>
                  <a:cxn ang="0">
                    <a:pos x="22" y="13"/>
                  </a:cxn>
                  <a:cxn ang="0">
                    <a:pos x="39" y="4"/>
                  </a:cxn>
                  <a:cxn ang="0">
                    <a:pos x="66" y="0"/>
                  </a:cxn>
                  <a:cxn ang="0">
                    <a:pos x="126" y="0"/>
                  </a:cxn>
                  <a:cxn ang="0">
                    <a:pos x="126" y="144"/>
                  </a:cxn>
                  <a:cxn ang="0">
                    <a:pos x="93" y="144"/>
                  </a:cxn>
                  <a:cxn ang="0">
                    <a:pos x="93" y="24"/>
                  </a:cxn>
                  <a:cxn ang="0">
                    <a:pos x="71" y="24"/>
                  </a:cxn>
                  <a:cxn ang="0">
                    <a:pos x="50" y="29"/>
                  </a:cxn>
                  <a:cxn ang="0">
                    <a:pos x="43" y="45"/>
                  </a:cxn>
                  <a:cxn ang="0">
                    <a:pos x="50" y="62"/>
                  </a:cxn>
                  <a:cxn ang="0">
                    <a:pos x="71" y="67"/>
                  </a:cxn>
                  <a:cxn ang="0">
                    <a:pos x="93" y="67"/>
                  </a:cxn>
                  <a:cxn ang="0">
                    <a:pos x="93" y="24"/>
                  </a:cxn>
                </a:cxnLst>
                <a:rect l="0" t="0" r="r" b="b"/>
                <a:pathLst>
                  <a:path w="126" h="144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8" name="Freeform 32"/>
              <p:cNvSpPr>
                <a:spLocks/>
              </p:cNvSpPr>
              <p:nvPr/>
            </p:nvSpPr>
            <p:spPr bwMode="black">
              <a:xfrm>
                <a:off x="5177078" y="5578313"/>
                <a:ext cx="121615" cy="132530"/>
              </a:xfrm>
              <a:custGeom>
                <a:avLst/>
                <a:gdLst/>
                <a:ahLst/>
                <a:cxnLst>
                  <a:cxn ang="0">
                    <a:pos x="210" y="340"/>
                  </a:cxn>
                  <a:cxn ang="0">
                    <a:pos x="78" y="177"/>
                  </a:cxn>
                  <a:cxn ang="0">
                    <a:pos x="75" y="177"/>
                  </a:cxn>
                  <a:cxn ang="0">
                    <a:pos x="75" y="340"/>
                  </a:cxn>
                  <a:cxn ang="0">
                    <a:pos x="0" y="340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56"/>
                  </a:cxn>
                  <a:cxn ang="0">
                    <a:pos x="78" y="156"/>
                  </a:cxn>
                  <a:cxn ang="0">
                    <a:pos x="203" y="0"/>
                  </a:cxn>
                  <a:cxn ang="0">
                    <a:pos x="300" y="0"/>
                  </a:cxn>
                  <a:cxn ang="0">
                    <a:pos x="156" y="163"/>
                  </a:cxn>
                  <a:cxn ang="0">
                    <a:pos x="312" y="340"/>
                  </a:cxn>
                  <a:cxn ang="0">
                    <a:pos x="210" y="340"/>
                  </a:cxn>
                </a:cxnLst>
                <a:rect l="0" t="0" r="r" b="b"/>
                <a:pathLst>
                  <a:path w="312" h="340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9" name="Freeform 33"/>
              <p:cNvSpPr>
                <a:spLocks/>
              </p:cNvSpPr>
              <p:nvPr/>
            </p:nvSpPr>
            <p:spPr bwMode="black">
              <a:xfrm>
                <a:off x="5292846" y="5578313"/>
                <a:ext cx="133699" cy="195287"/>
              </a:xfrm>
              <a:custGeom>
                <a:avLst/>
                <a:gdLst/>
                <a:ahLst/>
                <a:cxnLst>
                  <a:cxn ang="0">
                    <a:pos x="83" y="161"/>
                  </a:cxn>
                  <a:cxn ang="0">
                    <a:pos x="59" y="200"/>
                  </a:cxn>
                  <a:cxn ang="0">
                    <a:pos x="26" y="212"/>
                  </a:cxn>
                  <a:cxn ang="0">
                    <a:pos x="16" y="211"/>
                  </a:cxn>
                  <a:cxn ang="0">
                    <a:pos x="6" y="209"/>
                  </a:cxn>
                  <a:cxn ang="0">
                    <a:pos x="6" y="182"/>
                  </a:cxn>
                  <a:cxn ang="0">
                    <a:pos x="14" y="184"/>
                  </a:cxn>
                  <a:cxn ang="0">
                    <a:pos x="22" y="185"/>
                  </a:cxn>
                  <a:cxn ang="0">
                    <a:pos x="36" y="181"/>
                  </a:cxn>
                  <a:cxn ang="0">
                    <a:pos x="47" y="167"/>
                  </a:cxn>
                  <a:cxn ang="0">
                    <a:pos x="57" y="144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70" y="102"/>
                  </a:cxn>
                  <a:cxn ang="0">
                    <a:pos x="72" y="109"/>
                  </a:cxn>
                  <a:cxn ang="0">
                    <a:pos x="73" y="115"/>
                  </a:cxn>
                  <a:cxn ang="0">
                    <a:pos x="74" y="115"/>
                  </a:cxn>
                  <a:cxn ang="0">
                    <a:pos x="75" y="109"/>
                  </a:cxn>
                  <a:cxn ang="0">
                    <a:pos x="77" y="102"/>
                  </a:cxn>
                  <a:cxn ang="0">
                    <a:pos x="112" y="0"/>
                  </a:cxn>
                  <a:cxn ang="0">
                    <a:pos x="145" y="0"/>
                  </a:cxn>
                  <a:cxn ang="0">
                    <a:pos x="83" y="161"/>
                  </a:cxn>
                </a:cxnLst>
                <a:rect l="0" t="0" r="r" b="b"/>
                <a:pathLst>
                  <a:path w="145" h="212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0" name="Freeform 34"/>
              <p:cNvSpPr>
                <a:spLocks noEditPoints="1"/>
              </p:cNvSpPr>
              <p:nvPr/>
            </p:nvSpPr>
            <p:spPr bwMode="black">
              <a:xfrm>
                <a:off x="5442137" y="5575584"/>
                <a:ext cx="196065" cy="138767"/>
              </a:xfrm>
              <a:custGeom>
                <a:avLst/>
                <a:gdLst/>
                <a:ahLst/>
                <a:cxnLst>
                  <a:cxn ang="0">
                    <a:pos x="213" y="74"/>
                  </a:cxn>
                  <a:cxn ang="0">
                    <a:pos x="208" y="106"/>
                  </a:cxn>
                  <a:cxn ang="0">
                    <a:pos x="194" y="130"/>
                  </a:cxn>
                  <a:cxn ang="0">
                    <a:pos x="171" y="145"/>
                  </a:cxn>
                  <a:cxn ang="0">
                    <a:pos x="140" y="151"/>
                  </a:cxn>
                  <a:cxn ang="0">
                    <a:pos x="112" y="146"/>
                  </a:cxn>
                  <a:cxn ang="0">
                    <a:pos x="90" y="133"/>
                  </a:cxn>
                  <a:cxn ang="0">
                    <a:pos x="76" y="112"/>
                  </a:cxn>
                  <a:cxn ang="0">
                    <a:pos x="70" y="85"/>
                  </a:cxn>
                  <a:cxn ang="0">
                    <a:pos x="32" y="8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59"/>
                  </a:cxn>
                  <a:cxn ang="0">
                    <a:pos x="71" y="59"/>
                  </a:cxn>
                  <a:cxn ang="0">
                    <a:pos x="79" y="33"/>
                  </a:cxn>
                  <a:cxn ang="0">
                    <a:pos x="95" y="15"/>
                  </a:cxn>
                  <a:cxn ang="0">
                    <a:pos x="117" y="4"/>
                  </a:cxn>
                  <a:cxn ang="0">
                    <a:pos x="144" y="0"/>
                  </a:cxn>
                  <a:cxn ang="0">
                    <a:pos x="174" y="5"/>
                  </a:cxn>
                  <a:cxn ang="0">
                    <a:pos x="196" y="20"/>
                  </a:cxn>
                  <a:cxn ang="0">
                    <a:pos x="209" y="44"/>
                  </a:cxn>
                  <a:cxn ang="0">
                    <a:pos x="213" y="74"/>
                  </a:cxn>
                  <a:cxn ang="0">
                    <a:pos x="179" y="75"/>
                  </a:cxn>
                  <a:cxn ang="0">
                    <a:pos x="170" y="39"/>
                  </a:cxn>
                  <a:cxn ang="0">
                    <a:pos x="142" y="26"/>
                  </a:cxn>
                  <a:cxn ang="0">
                    <a:pos x="126" y="29"/>
                  </a:cxn>
                  <a:cxn ang="0">
                    <a:pos x="114" y="38"/>
                  </a:cxn>
                  <a:cxn ang="0">
                    <a:pos x="106" y="54"/>
                  </a:cxn>
                  <a:cxn ang="0">
                    <a:pos x="103" y="76"/>
                  </a:cxn>
                  <a:cxn ang="0">
                    <a:pos x="106" y="97"/>
                  </a:cxn>
                  <a:cxn ang="0">
                    <a:pos x="114" y="112"/>
                  </a:cxn>
                  <a:cxn ang="0">
                    <a:pos x="126" y="121"/>
                  </a:cxn>
                  <a:cxn ang="0">
                    <a:pos x="142" y="124"/>
                  </a:cxn>
                  <a:cxn ang="0">
                    <a:pos x="170" y="112"/>
                  </a:cxn>
                  <a:cxn ang="0">
                    <a:pos x="179" y="75"/>
                  </a:cxn>
                </a:cxnLst>
                <a:rect l="0" t="0" r="r" b="b"/>
                <a:pathLst>
                  <a:path w="213" h="151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 bwMode="black">
            <a:xfrm>
              <a:off x="4099772" y="3725564"/>
              <a:ext cx="930958" cy="144950"/>
              <a:chOff x="6018781" y="5575586"/>
              <a:chExt cx="1059017" cy="164779"/>
            </a:xfrm>
            <a:solidFill>
              <a:schemeClr val="tx1"/>
            </a:solidFill>
            <a:effectLst/>
          </p:grpSpPr>
          <p:sp>
            <p:nvSpPr>
              <p:cNvPr id="288" name="Freeform 17"/>
              <p:cNvSpPr>
                <a:spLocks noEditPoints="1"/>
              </p:cNvSpPr>
              <p:nvPr/>
            </p:nvSpPr>
            <p:spPr bwMode="black">
              <a:xfrm>
                <a:off x="6018781" y="5584901"/>
                <a:ext cx="128804" cy="152573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8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8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9" name="Freeform 18"/>
              <p:cNvSpPr>
                <a:spLocks noEditPoints="1"/>
              </p:cNvSpPr>
              <p:nvPr/>
            </p:nvSpPr>
            <p:spPr bwMode="black">
              <a:xfrm>
                <a:off x="6159148" y="5625694"/>
                <a:ext cx="91865" cy="11467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0" name="Freeform 19"/>
              <p:cNvSpPr>
                <a:spLocks/>
              </p:cNvSpPr>
              <p:nvPr/>
            </p:nvSpPr>
            <p:spPr bwMode="black">
              <a:xfrm>
                <a:off x="6274461" y="5625694"/>
                <a:ext cx="96362" cy="111780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8" y="36"/>
                  </a:cxn>
                  <a:cxn ang="0">
                    <a:pos x="66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2" y="6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3" y="6"/>
                  </a:cxn>
                  <a:cxn ang="0">
                    <a:pos x="79" y="0"/>
                  </a:cxn>
                  <a:cxn ang="0">
                    <a:pos x="115" y="14"/>
                  </a:cxn>
                  <a:cxn ang="0">
                    <a:pos x="127" y="59"/>
                  </a:cxn>
                  <a:cxn ang="0">
                    <a:pos x="127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7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1" name="Freeform 20"/>
              <p:cNvSpPr>
                <a:spLocks/>
              </p:cNvSpPr>
              <p:nvPr/>
            </p:nvSpPr>
            <p:spPr bwMode="black">
              <a:xfrm>
                <a:off x="6397483" y="5575586"/>
                <a:ext cx="99895" cy="161888"/>
              </a:xfrm>
              <a:custGeom>
                <a:avLst/>
                <a:gdLst/>
                <a:ahLst/>
                <a:cxnLst>
                  <a:cxn ang="0">
                    <a:pos x="210" y="504"/>
                  </a:cxn>
                  <a:cxn ang="0">
                    <a:pos x="77" y="341"/>
                  </a:cxn>
                  <a:cxn ang="0">
                    <a:pos x="75" y="341"/>
                  </a:cxn>
                  <a:cxn ang="0">
                    <a:pos x="75" y="504"/>
                  </a:cxn>
                  <a:cxn ang="0">
                    <a:pos x="0" y="50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7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4"/>
                  </a:cxn>
                  <a:cxn ang="0">
                    <a:pos x="210" y="504"/>
                  </a:cxn>
                </a:cxnLst>
                <a:rect l="0" t="0" r="r" b="b"/>
                <a:pathLst>
                  <a:path w="311" h="504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2" name="Freeform 21"/>
              <p:cNvSpPr>
                <a:spLocks/>
              </p:cNvSpPr>
              <p:nvPr/>
            </p:nvSpPr>
            <p:spPr bwMode="black">
              <a:xfrm>
                <a:off x="6561298" y="5627943"/>
                <a:ext cx="97004" cy="112422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3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99"/>
                  </a:cxn>
                  <a:cxn ang="0">
                    <a:pos x="95" y="83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3" name="Freeform 22"/>
              <p:cNvSpPr>
                <a:spLocks/>
              </p:cNvSpPr>
              <p:nvPr/>
            </p:nvSpPr>
            <p:spPr bwMode="black">
              <a:xfrm>
                <a:off x="6727362" y="5584901"/>
                <a:ext cx="207821" cy="152573"/>
              </a:xfrm>
              <a:custGeom>
                <a:avLst/>
                <a:gdLst/>
                <a:ahLst/>
                <a:cxnLst>
                  <a:cxn ang="0">
                    <a:pos x="219" y="201"/>
                  </a:cxn>
                  <a:cxn ang="0">
                    <a:pos x="179" y="201"/>
                  </a:cxn>
                  <a:cxn ang="0">
                    <a:pos x="142" y="61"/>
                  </a:cxn>
                  <a:cxn ang="0">
                    <a:pos x="140" y="56"/>
                  </a:cxn>
                  <a:cxn ang="0">
                    <a:pos x="140" y="50"/>
                  </a:cxn>
                  <a:cxn ang="0">
                    <a:pos x="139" y="45"/>
                  </a:cxn>
                  <a:cxn ang="0">
                    <a:pos x="138" y="39"/>
                  </a:cxn>
                  <a:cxn ang="0">
                    <a:pos x="138" y="39"/>
                  </a:cxn>
                  <a:cxn ang="0">
                    <a:pos x="137" y="45"/>
                  </a:cxn>
                  <a:cxn ang="0">
                    <a:pos x="136" y="50"/>
                  </a:cxn>
                  <a:cxn ang="0">
                    <a:pos x="135" y="56"/>
                  </a:cxn>
                  <a:cxn ang="0">
                    <a:pos x="134" y="61"/>
                  </a:cxn>
                  <a:cxn ang="0">
                    <a:pos x="97" y="201"/>
                  </a:cxn>
                  <a:cxn ang="0">
                    <a:pos x="57" y="201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74" y="146"/>
                  </a:cxn>
                  <a:cxn ang="0">
                    <a:pos x="75" y="151"/>
                  </a:cxn>
                  <a:cxn ang="0">
                    <a:pos x="76" y="157"/>
                  </a:cxn>
                  <a:cxn ang="0">
                    <a:pos x="76" y="162"/>
                  </a:cxn>
                  <a:cxn ang="0">
                    <a:pos x="77" y="167"/>
                  </a:cxn>
                  <a:cxn ang="0">
                    <a:pos x="78" y="167"/>
                  </a:cxn>
                  <a:cxn ang="0">
                    <a:pos x="78" y="163"/>
                  </a:cxn>
                  <a:cxn ang="0">
                    <a:pos x="79" y="157"/>
                  </a:cxn>
                  <a:cxn ang="0">
                    <a:pos x="80" y="151"/>
                  </a:cxn>
                  <a:cxn ang="0">
                    <a:pos x="81" y="145"/>
                  </a:cxn>
                  <a:cxn ang="0">
                    <a:pos x="122" y="0"/>
                  </a:cxn>
                  <a:cxn ang="0">
                    <a:pos x="158" y="0"/>
                  </a:cxn>
                  <a:cxn ang="0">
                    <a:pos x="196" y="147"/>
                  </a:cxn>
                  <a:cxn ang="0">
                    <a:pos x="198" y="157"/>
                  </a:cxn>
                  <a:cxn ang="0">
                    <a:pos x="199" y="167"/>
                  </a:cxn>
                  <a:cxn ang="0">
                    <a:pos x="200" y="167"/>
                  </a:cxn>
                  <a:cxn ang="0">
                    <a:pos x="200" y="162"/>
                  </a:cxn>
                  <a:cxn ang="0">
                    <a:pos x="201" y="156"/>
                  </a:cxn>
                  <a:cxn ang="0">
                    <a:pos x="202" y="151"/>
                  </a:cxn>
                  <a:cxn ang="0">
                    <a:pos x="203" y="146"/>
                  </a:cxn>
                  <a:cxn ang="0">
                    <a:pos x="239" y="0"/>
                  </a:cxn>
                  <a:cxn ang="0">
                    <a:pos x="274" y="0"/>
                  </a:cxn>
                  <a:cxn ang="0">
                    <a:pos x="219" y="201"/>
                  </a:cxn>
                </a:cxnLst>
                <a:rect l="0" t="0" r="r" b="b"/>
                <a:pathLst>
                  <a:path w="274" h="201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4" name="Freeform 23"/>
              <p:cNvSpPr>
                <a:spLocks noEditPoints="1"/>
              </p:cNvSpPr>
              <p:nvPr/>
            </p:nvSpPr>
            <p:spPr bwMode="black">
              <a:xfrm>
                <a:off x="6934540" y="5625694"/>
                <a:ext cx="99253" cy="114671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5" name="Rectangle 24"/>
              <p:cNvSpPr>
                <a:spLocks noChangeArrowheads="1"/>
              </p:cNvSpPr>
              <p:nvPr/>
            </p:nvSpPr>
            <p:spPr bwMode="black">
              <a:xfrm>
                <a:off x="7052744" y="5575586"/>
                <a:ext cx="25054" cy="16188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 bwMode="black">
            <a:xfrm>
              <a:off x="2752545" y="1866828"/>
              <a:ext cx="922797" cy="149721"/>
              <a:chOff x="891368" y="5611897"/>
              <a:chExt cx="1049730" cy="170204"/>
            </a:xfrm>
            <a:solidFill>
              <a:schemeClr val="tx1"/>
            </a:solidFill>
            <a:effectLst/>
          </p:grpSpPr>
          <p:sp>
            <p:nvSpPr>
              <p:cNvPr id="279" name="Freeform 32"/>
              <p:cNvSpPr>
                <a:spLocks/>
              </p:cNvSpPr>
              <p:nvPr/>
            </p:nvSpPr>
            <p:spPr bwMode="black">
              <a:xfrm>
                <a:off x="891368" y="5618377"/>
                <a:ext cx="93741" cy="163724"/>
              </a:xfrm>
              <a:custGeom>
                <a:avLst/>
                <a:gdLst/>
                <a:ahLst/>
                <a:cxnLst>
                  <a:cxn ang="0">
                    <a:pos x="120" y="152"/>
                  </a:cxn>
                  <a:cxn ang="0">
                    <a:pos x="116" y="173"/>
                  </a:cxn>
                  <a:cxn ang="0">
                    <a:pos x="104" y="191"/>
                  </a:cxn>
                  <a:cxn ang="0">
                    <a:pos x="82" y="204"/>
                  </a:cxn>
                  <a:cxn ang="0">
                    <a:pos x="48" y="209"/>
                  </a:cxn>
                  <a:cxn ang="0">
                    <a:pos x="35" y="208"/>
                  </a:cxn>
                  <a:cxn ang="0">
                    <a:pos x="21" y="205"/>
                  </a:cxn>
                  <a:cxn ang="0">
                    <a:pos x="9" y="201"/>
                  </a:cxn>
                  <a:cxn ang="0">
                    <a:pos x="0" y="197"/>
                  </a:cxn>
                  <a:cxn ang="0">
                    <a:pos x="0" y="160"/>
                  </a:cxn>
                  <a:cxn ang="0">
                    <a:pos x="12" y="169"/>
                  </a:cxn>
                  <a:cxn ang="0">
                    <a:pos x="25" y="175"/>
                  </a:cxn>
                  <a:cxn ang="0">
                    <a:pos x="39" y="179"/>
                  </a:cxn>
                  <a:cxn ang="0">
                    <a:pos x="52" y="180"/>
                  </a:cxn>
                  <a:cxn ang="0">
                    <a:pos x="68" y="178"/>
                  </a:cxn>
                  <a:cxn ang="0">
                    <a:pos x="78" y="172"/>
                  </a:cxn>
                  <a:cxn ang="0">
                    <a:pos x="83" y="164"/>
                  </a:cxn>
                  <a:cxn ang="0">
                    <a:pos x="84" y="155"/>
                  </a:cxn>
                  <a:cxn ang="0">
                    <a:pos x="82" y="145"/>
                  </a:cxn>
                  <a:cxn ang="0">
                    <a:pos x="75" y="135"/>
                  </a:cxn>
                  <a:cxn ang="0">
                    <a:pos x="63" y="125"/>
                  </a:cxn>
                  <a:cxn ang="0">
                    <a:pos x="45" y="115"/>
                  </a:cxn>
                  <a:cxn ang="0">
                    <a:pos x="23" y="101"/>
                  </a:cxn>
                  <a:cxn ang="0">
                    <a:pos x="9" y="87"/>
                  </a:cxn>
                  <a:cxn ang="0">
                    <a:pos x="2" y="73"/>
                  </a:cxn>
                  <a:cxn ang="0">
                    <a:pos x="0" y="57"/>
                  </a:cxn>
                  <a:cxn ang="0">
                    <a:pos x="4" y="34"/>
                  </a:cxn>
                  <a:cxn ang="0">
                    <a:pos x="18" y="16"/>
                  </a:cxn>
                  <a:cxn ang="0">
                    <a:pos x="40" y="5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4" y="3"/>
                  </a:cxn>
                  <a:cxn ang="0">
                    <a:pos x="104" y="6"/>
                  </a:cxn>
                  <a:cxn ang="0">
                    <a:pos x="112" y="8"/>
                  </a:cxn>
                  <a:cxn ang="0">
                    <a:pos x="112" y="43"/>
                  </a:cxn>
                  <a:cxn ang="0">
                    <a:pos x="102" y="37"/>
                  </a:cxn>
                  <a:cxn ang="0">
                    <a:pos x="92" y="33"/>
                  </a:cxn>
                  <a:cxn ang="0">
                    <a:pos x="80" y="30"/>
                  </a:cxn>
                  <a:cxn ang="0">
                    <a:pos x="68" y="29"/>
                  </a:cxn>
                  <a:cxn ang="0">
                    <a:pos x="54" y="31"/>
                  </a:cxn>
                  <a:cxn ang="0">
                    <a:pos x="44" y="36"/>
                  </a:cxn>
                  <a:cxn ang="0">
                    <a:pos x="38" y="44"/>
                  </a:cxn>
                  <a:cxn ang="0">
                    <a:pos x="35" y="54"/>
                  </a:cxn>
                  <a:cxn ang="0">
                    <a:pos x="37" y="65"/>
                  </a:cxn>
                  <a:cxn ang="0">
                    <a:pos x="43" y="74"/>
                  </a:cxn>
                  <a:cxn ang="0">
                    <a:pos x="54" y="83"/>
                  </a:cxn>
                  <a:cxn ang="0">
                    <a:pos x="70" y="92"/>
                  </a:cxn>
                  <a:cxn ang="0">
                    <a:pos x="92" y="105"/>
                  </a:cxn>
                  <a:cxn ang="0">
                    <a:pos x="107" y="119"/>
                  </a:cxn>
                  <a:cxn ang="0">
                    <a:pos x="117" y="134"/>
                  </a:cxn>
                  <a:cxn ang="0">
                    <a:pos x="120" y="152"/>
                  </a:cxn>
                </a:cxnLst>
                <a:rect l="0" t="0" r="r" b="b"/>
                <a:pathLst>
                  <a:path w="120" h="209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Freeform 33"/>
              <p:cNvSpPr>
                <a:spLocks noEditPoints="1"/>
              </p:cNvSpPr>
              <p:nvPr/>
            </p:nvSpPr>
            <p:spPr bwMode="black">
              <a:xfrm>
                <a:off x="99677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34"/>
              <p:cNvSpPr>
                <a:spLocks noChangeArrowheads="1"/>
              </p:cNvSpPr>
              <p:nvPr/>
            </p:nvSpPr>
            <p:spPr bwMode="black">
              <a:xfrm>
                <a:off x="1115570" y="5611897"/>
                <a:ext cx="25055" cy="1671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Freeform 35"/>
              <p:cNvSpPr>
                <a:spLocks noEditPoints="1"/>
              </p:cNvSpPr>
              <p:nvPr/>
            </p:nvSpPr>
            <p:spPr bwMode="black">
              <a:xfrm>
                <a:off x="1160928" y="5663736"/>
                <a:ext cx="93741" cy="118365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Freeform 36"/>
              <p:cNvSpPr>
                <a:spLocks/>
              </p:cNvSpPr>
              <p:nvPr/>
            </p:nvSpPr>
            <p:spPr bwMode="black">
              <a:xfrm>
                <a:off x="1279293" y="5663736"/>
                <a:ext cx="168043" cy="115341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4" y="66"/>
                  </a:cxn>
                  <a:cxn ang="0">
                    <a:pos x="124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4" y="35"/>
                  </a:cxn>
                  <a:cxn ang="0">
                    <a:pos x="75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3" y="2"/>
                  </a:cxn>
                  <a:cxn ang="0">
                    <a:pos x="104" y="7"/>
                  </a:cxn>
                  <a:cxn ang="0">
                    <a:pos x="114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 37"/>
              <p:cNvSpPr>
                <a:spLocks noEditPoints="1"/>
              </p:cNvSpPr>
              <p:nvPr/>
            </p:nvSpPr>
            <p:spPr bwMode="black">
              <a:xfrm>
                <a:off x="146418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5" name="Freeform 38"/>
              <p:cNvSpPr>
                <a:spLocks/>
              </p:cNvSpPr>
              <p:nvPr/>
            </p:nvSpPr>
            <p:spPr bwMode="black">
              <a:xfrm>
                <a:off x="1571316" y="5632201"/>
                <a:ext cx="71278" cy="149900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3" y="145"/>
                  </a:cxn>
                  <a:cxn ang="0">
                    <a:pos x="23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3" y="43"/>
                  </a:cxn>
                  <a:cxn ang="0">
                    <a:pos x="23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3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6" name="Freeform 39"/>
              <p:cNvSpPr>
                <a:spLocks noEditPoints="1"/>
              </p:cNvSpPr>
              <p:nvPr/>
            </p:nvSpPr>
            <p:spPr bwMode="black">
              <a:xfrm>
                <a:off x="1721648" y="5621401"/>
                <a:ext cx="104541" cy="157676"/>
              </a:xfrm>
              <a:custGeom>
                <a:avLst/>
                <a:gdLst/>
                <a:ahLst/>
                <a:cxnLst>
                  <a:cxn ang="0">
                    <a:pos x="134" y="62"/>
                  </a:cxn>
                  <a:cxn ang="0">
                    <a:pos x="129" y="88"/>
                  </a:cxn>
                  <a:cxn ang="0">
                    <a:pos x="114" y="109"/>
                  </a:cxn>
                  <a:cxn ang="0">
                    <a:pos x="90" y="123"/>
                  </a:cxn>
                  <a:cxn ang="0">
                    <a:pos x="57" y="129"/>
                  </a:cxn>
                  <a:cxn ang="0">
                    <a:pos x="33" y="129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93" y="4"/>
                  </a:cxn>
                  <a:cxn ang="0">
                    <a:pos x="116" y="17"/>
                  </a:cxn>
                  <a:cxn ang="0">
                    <a:pos x="129" y="36"/>
                  </a:cxn>
                  <a:cxn ang="0">
                    <a:pos x="134" y="62"/>
                  </a:cxn>
                  <a:cxn ang="0">
                    <a:pos x="99" y="63"/>
                  </a:cxn>
                  <a:cxn ang="0">
                    <a:pos x="96" y="49"/>
                  </a:cxn>
                  <a:cxn ang="0">
                    <a:pos x="88" y="38"/>
                  </a:cxn>
                  <a:cxn ang="0">
                    <a:pos x="75" y="30"/>
                  </a:cxn>
                  <a:cxn ang="0">
                    <a:pos x="56" y="28"/>
                  </a:cxn>
                  <a:cxn ang="0">
                    <a:pos x="33" y="28"/>
                  </a:cxn>
                  <a:cxn ang="0">
                    <a:pos x="33" y="100"/>
                  </a:cxn>
                  <a:cxn ang="0">
                    <a:pos x="54" y="100"/>
                  </a:cxn>
                  <a:cxn ang="0">
                    <a:pos x="87" y="91"/>
                  </a:cxn>
                  <a:cxn ang="0">
                    <a:pos x="99" y="63"/>
                  </a:cxn>
                </a:cxnLst>
                <a:rect l="0" t="0" r="r" b="b"/>
                <a:pathLst>
                  <a:path w="134" h="201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Freeform 40"/>
              <p:cNvSpPr>
                <a:spLocks noEditPoints="1"/>
              </p:cNvSpPr>
              <p:nvPr/>
            </p:nvSpPr>
            <p:spPr bwMode="black">
              <a:xfrm>
                <a:off x="1825757" y="5663736"/>
                <a:ext cx="115341" cy="11836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3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 bwMode="black">
            <a:xfrm>
              <a:off x="2790273" y="3075156"/>
              <a:ext cx="803100" cy="193930"/>
              <a:chOff x="9053746" y="4958394"/>
              <a:chExt cx="913569" cy="220459"/>
            </a:xfrm>
            <a:solidFill>
              <a:schemeClr val="tx1"/>
            </a:solidFill>
            <a:effectLst/>
          </p:grpSpPr>
          <p:sp>
            <p:nvSpPr>
              <p:cNvPr id="271" name="Freeform 25"/>
              <p:cNvSpPr>
                <a:spLocks noEditPoints="1"/>
              </p:cNvSpPr>
              <p:nvPr/>
            </p:nvSpPr>
            <p:spPr bwMode="black">
              <a:xfrm>
                <a:off x="9053746" y="4965666"/>
                <a:ext cx="150719" cy="162948"/>
              </a:xfrm>
              <a:custGeom>
                <a:avLst/>
                <a:gdLst/>
                <a:ahLst/>
                <a:cxnLst>
                  <a:cxn ang="0">
                    <a:pos x="193" y="103"/>
                  </a:cxn>
                  <a:cxn ang="0">
                    <a:pos x="186" y="146"/>
                  </a:cxn>
                  <a:cxn ang="0">
                    <a:pos x="166" y="180"/>
                  </a:cxn>
                  <a:cxn ang="0">
                    <a:pos x="135" y="201"/>
                  </a:cxn>
                  <a:cxn ang="0">
                    <a:pos x="95" y="209"/>
                  </a:cxn>
                  <a:cxn ang="0">
                    <a:pos x="56" y="201"/>
                  </a:cxn>
                  <a:cxn ang="0">
                    <a:pos x="26" y="180"/>
                  </a:cxn>
                  <a:cxn ang="0">
                    <a:pos x="7" y="148"/>
                  </a:cxn>
                  <a:cxn ang="0">
                    <a:pos x="0" y="107"/>
                  </a:cxn>
                  <a:cxn ang="0">
                    <a:pos x="6" y="64"/>
                  </a:cxn>
                  <a:cxn ang="0">
                    <a:pos x="25" y="31"/>
                  </a:cxn>
                  <a:cxn ang="0">
                    <a:pos x="56" y="8"/>
                  </a:cxn>
                  <a:cxn ang="0">
                    <a:pos x="99" y="0"/>
                  </a:cxn>
                  <a:cxn ang="0">
                    <a:pos x="137" y="8"/>
                  </a:cxn>
                  <a:cxn ang="0">
                    <a:pos x="167" y="28"/>
                  </a:cxn>
                  <a:cxn ang="0">
                    <a:pos x="186" y="61"/>
                  </a:cxn>
                  <a:cxn ang="0">
                    <a:pos x="193" y="103"/>
                  </a:cxn>
                  <a:cxn ang="0">
                    <a:pos x="158" y="106"/>
                  </a:cxn>
                  <a:cxn ang="0">
                    <a:pos x="153" y="73"/>
                  </a:cxn>
                  <a:cxn ang="0">
                    <a:pos x="141" y="49"/>
                  </a:cxn>
                  <a:cxn ang="0">
                    <a:pos x="122" y="35"/>
                  </a:cxn>
                  <a:cxn ang="0">
                    <a:pos x="97" y="30"/>
                  </a:cxn>
                  <a:cxn ang="0">
                    <a:pos x="71" y="36"/>
                  </a:cxn>
                  <a:cxn ang="0">
                    <a:pos x="52" y="51"/>
                  </a:cxn>
                  <a:cxn ang="0">
                    <a:pos x="40" y="74"/>
                  </a:cxn>
                  <a:cxn ang="0">
                    <a:pos x="35" y="104"/>
                  </a:cxn>
                  <a:cxn ang="0">
                    <a:pos x="40" y="136"/>
                  </a:cxn>
                  <a:cxn ang="0">
                    <a:pos x="53" y="159"/>
                  </a:cxn>
                  <a:cxn ang="0">
                    <a:pos x="72" y="174"/>
                  </a:cxn>
                  <a:cxn ang="0">
                    <a:pos x="96" y="179"/>
                  </a:cxn>
                  <a:cxn ang="0">
                    <a:pos x="121" y="174"/>
                  </a:cxn>
                  <a:cxn ang="0">
                    <a:pos x="140" y="160"/>
                  </a:cxn>
                  <a:cxn ang="0">
                    <a:pos x="153" y="137"/>
                  </a:cxn>
                  <a:cxn ang="0">
                    <a:pos x="158" y="106"/>
                  </a:cxn>
                </a:cxnLst>
                <a:rect l="0" t="0" r="r" b="b"/>
                <a:pathLst>
                  <a:path w="193" h="209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Freeform 26"/>
              <p:cNvSpPr>
                <a:spLocks noEditPoints="1"/>
              </p:cNvSpPr>
              <p:nvPr/>
            </p:nvSpPr>
            <p:spPr bwMode="black">
              <a:xfrm>
                <a:off x="9226280" y="4959385"/>
                <a:ext cx="108412" cy="169228"/>
              </a:xfrm>
              <a:custGeom>
                <a:avLst/>
                <a:gdLst/>
                <a:ahLst/>
                <a:cxnLst>
                  <a:cxn ang="0">
                    <a:pos x="139" y="137"/>
                  </a:cxn>
                  <a:cxn ang="0">
                    <a:pos x="135" y="169"/>
                  </a:cxn>
                  <a:cxn ang="0">
                    <a:pos x="122" y="194"/>
                  </a:cxn>
                  <a:cxn ang="0">
                    <a:pos x="102" y="211"/>
                  </a:cxn>
                  <a:cxn ang="0">
                    <a:pos x="74" y="217"/>
                  </a:cxn>
                  <a:cxn ang="0">
                    <a:pos x="60" y="215"/>
                  </a:cxn>
                  <a:cxn ang="0">
                    <a:pos x="49" y="211"/>
                  </a:cxn>
                  <a:cxn ang="0">
                    <a:pos x="40" y="204"/>
                  </a:cxn>
                  <a:cxn ang="0">
                    <a:pos x="33" y="195"/>
                  </a:cxn>
                  <a:cxn ang="0">
                    <a:pos x="32" y="195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2"/>
                  </a:cxn>
                  <a:cxn ang="0">
                    <a:pos x="52" y="73"/>
                  </a:cxn>
                  <a:cxn ang="0">
                    <a:pos x="65" y="68"/>
                  </a:cxn>
                  <a:cxn ang="0">
                    <a:pos x="80" y="66"/>
                  </a:cxn>
                  <a:cxn ang="0">
                    <a:pos x="107" y="72"/>
                  </a:cxn>
                  <a:cxn ang="0">
                    <a:pos x="125" y="87"/>
                  </a:cxn>
                  <a:cxn ang="0">
                    <a:pos x="136" y="110"/>
                  </a:cxn>
                  <a:cxn ang="0">
                    <a:pos x="139" y="137"/>
                  </a:cxn>
                  <a:cxn ang="0">
                    <a:pos x="106" y="137"/>
                  </a:cxn>
                  <a:cxn ang="0">
                    <a:pos x="103" y="118"/>
                  </a:cxn>
                  <a:cxn ang="0">
                    <a:pos x="96" y="104"/>
                  </a:cxn>
                  <a:cxn ang="0">
                    <a:pos x="85" y="95"/>
                  </a:cxn>
                  <a:cxn ang="0">
                    <a:pos x="70" y="92"/>
                  </a:cxn>
                  <a:cxn ang="0">
                    <a:pos x="54" y="95"/>
                  </a:cxn>
                  <a:cxn ang="0">
                    <a:pos x="42" y="104"/>
                  </a:cxn>
                  <a:cxn ang="0">
                    <a:pos x="35" y="118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34" y="168"/>
                  </a:cxn>
                  <a:cxn ang="0">
                    <a:pos x="42" y="180"/>
                  </a:cxn>
                  <a:cxn ang="0">
                    <a:pos x="53" y="187"/>
                  </a:cxn>
                  <a:cxn ang="0">
                    <a:pos x="67" y="190"/>
                  </a:cxn>
                  <a:cxn ang="0">
                    <a:pos x="83" y="187"/>
                  </a:cxn>
                  <a:cxn ang="0">
                    <a:pos x="95" y="177"/>
                  </a:cxn>
                  <a:cxn ang="0">
                    <a:pos x="103" y="160"/>
                  </a:cxn>
                  <a:cxn ang="0">
                    <a:pos x="106" y="137"/>
                  </a:cxn>
                </a:cxnLst>
                <a:rect l="0" t="0" r="r" b="b"/>
                <a:pathLst>
                  <a:path w="139" h="217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Freeform 27"/>
              <p:cNvSpPr>
                <a:spLocks/>
              </p:cNvSpPr>
              <p:nvPr/>
            </p:nvSpPr>
            <p:spPr bwMode="black">
              <a:xfrm>
                <a:off x="9356837" y="5011608"/>
                <a:ext cx="64783" cy="114031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5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Freeform 28"/>
              <p:cNvSpPr>
                <a:spLocks noEditPoints="1"/>
              </p:cNvSpPr>
              <p:nvPr/>
            </p:nvSpPr>
            <p:spPr bwMode="black">
              <a:xfrm>
                <a:off x="9432527" y="4958394"/>
                <a:ext cx="31069" cy="16724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Freeform 29"/>
              <p:cNvSpPr>
                <a:spLocks noEditPoints="1"/>
              </p:cNvSpPr>
              <p:nvPr/>
            </p:nvSpPr>
            <p:spPr bwMode="black">
              <a:xfrm>
                <a:off x="9481775" y="5010947"/>
                <a:ext cx="109073" cy="167906"/>
              </a:xfrm>
              <a:custGeom>
                <a:avLst/>
                <a:gdLst/>
                <a:ahLst/>
                <a:cxnLst>
                  <a:cxn ang="0">
                    <a:pos x="135" y="166"/>
                  </a:cxn>
                  <a:cxn ang="0">
                    <a:pos x="121" y="192"/>
                  </a:cxn>
                  <a:cxn ang="0">
                    <a:pos x="96" y="209"/>
                  </a:cxn>
                  <a:cxn ang="0">
                    <a:pos x="59" y="215"/>
                  </a:cxn>
                  <a:cxn ang="0">
                    <a:pos x="44" y="214"/>
                  </a:cxn>
                  <a:cxn ang="0">
                    <a:pos x="31" y="212"/>
                  </a:cxn>
                  <a:cxn ang="0">
                    <a:pos x="20" y="209"/>
                  </a:cxn>
                  <a:cxn ang="0">
                    <a:pos x="11" y="206"/>
                  </a:cxn>
                  <a:cxn ang="0">
                    <a:pos x="11" y="175"/>
                  </a:cxn>
                  <a:cxn ang="0">
                    <a:pos x="21" y="180"/>
                  </a:cxn>
                  <a:cxn ang="0">
                    <a:pos x="32" y="184"/>
                  </a:cxn>
                  <a:cxn ang="0">
                    <a:pos x="45" y="187"/>
                  </a:cxn>
                  <a:cxn ang="0">
                    <a:pos x="58" y="189"/>
                  </a:cxn>
                  <a:cxn ang="0">
                    <a:pos x="81" y="185"/>
                  </a:cxn>
                  <a:cxn ang="0">
                    <a:pos x="96" y="174"/>
                  </a:cxn>
                  <a:cxn ang="0">
                    <a:pos x="105" y="158"/>
                  </a:cxn>
                  <a:cxn ang="0">
                    <a:pos x="108" y="138"/>
                  </a:cxn>
                  <a:cxn ang="0">
                    <a:pos x="108" y="124"/>
                  </a:cxn>
                  <a:cxn ang="0">
                    <a:pos x="107" y="124"/>
                  </a:cxn>
                  <a:cxn ang="0">
                    <a:pos x="88" y="144"/>
                  </a:cxn>
                  <a:cxn ang="0">
                    <a:pos x="60" y="151"/>
                  </a:cxn>
                  <a:cxn ang="0">
                    <a:pos x="35" y="146"/>
                  </a:cxn>
                  <a:cxn ang="0">
                    <a:pos x="16" y="131"/>
                  </a:cxn>
                  <a:cxn ang="0">
                    <a:pos x="4" y="109"/>
                  </a:cxn>
                  <a:cxn ang="0">
                    <a:pos x="0" y="80"/>
                  </a:cxn>
                  <a:cxn ang="0">
                    <a:pos x="5" y="47"/>
                  </a:cxn>
                  <a:cxn ang="0">
                    <a:pos x="18" y="22"/>
                  </a:cxn>
                  <a:cxn ang="0">
                    <a:pos x="39" y="5"/>
                  </a:cxn>
                  <a:cxn ang="0">
                    <a:pos x="66" y="0"/>
                  </a:cxn>
                  <a:cxn ang="0">
                    <a:pos x="91" y="6"/>
                  </a:cxn>
                  <a:cxn ang="0">
                    <a:pos x="107" y="21"/>
                  </a:cxn>
                  <a:cxn ang="0">
                    <a:pos x="108" y="21"/>
                  </a:cxn>
                  <a:cxn ang="0">
                    <a:pos x="108" y="3"/>
                  </a:cxn>
                  <a:cxn ang="0">
                    <a:pos x="140" y="3"/>
                  </a:cxn>
                  <a:cxn ang="0">
                    <a:pos x="140" y="134"/>
                  </a:cxn>
                  <a:cxn ang="0">
                    <a:pos x="135" y="166"/>
                  </a:cxn>
                  <a:cxn ang="0">
                    <a:pos x="108" y="63"/>
                  </a:cxn>
                  <a:cxn ang="0">
                    <a:pos x="105" y="49"/>
                  </a:cxn>
                  <a:cxn ang="0">
                    <a:pos x="98" y="37"/>
                  </a:cxn>
                  <a:cxn ang="0">
                    <a:pos x="87" y="29"/>
                  </a:cxn>
                  <a:cxn ang="0">
                    <a:pos x="73" y="26"/>
                  </a:cxn>
                  <a:cxn ang="0">
                    <a:pos x="57" y="30"/>
                  </a:cxn>
                  <a:cxn ang="0">
                    <a:pos x="44" y="39"/>
                  </a:cxn>
                  <a:cxn ang="0">
                    <a:pos x="37" y="56"/>
                  </a:cxn>
                  <a:cxn ang="0">
                    <a:pos x="34" y="79"/>
                  </a:cxn>
                  <a:cxn ang="0">
                    <a:pos x="36" y="97"/>
                  </a:cxn>
                  <a:cxn ang="0">
                    <a:pos x="43" y="111"/>
                  </a:cxn>
                  <a:cxn ang="0">
                    <a:pos x="55" y="121"/>
                  </a:cxn>
                  <a:cxn ang="0">
                    <a:pos x="70" y="124"/>
                  </a:cxn>
                  <a:cxn ang="0">
                    <a:pos x="85" y="121"/>
                  </a:cxn>
                  <a:cxn ang="0">
                    <a:pos x="97" y="112"/>
                  </a:cxn>
                  <a:cxn ang="0">
                    <a:pos x="105" y="98"/>
                  </a:cxn>
                  <a:cxn ang="0">
                    <a:pos x="108" y="80"/>
                  </a:cxn>
                  <a:cxn ang="0">
                    <a:pos x="108" y="63"/>
                  </a:cxn>
                </a:cxnLst>
                <a:rect l="0" t="0" r="r" b="b"/>
                <a:pathLst>
                  <a:path w="140" h="215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30"/>
              <p:cNvSpPr>
                <a:spLocks noEditPoints="1"/>
              </p:cNvSpPr>
              <p:nvPr/>
            </p:nvSpPr>
            <p:spPr bwMode="black">
              <a:xfrm>
                <a:off x="9611340" y="5010947"/>
                <a:ext cx="93538" cy="11766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Freeform 31"/>
              <p:cNvSpPr>
                <a:spLocks noEditPoints="1"/>
              </p:cNvSpPr>
              <p:nvPr/>
            </p:nvSpPr>
            <p:spPr bwMode="black">
              <a:xfrm>
                <a:off x="9721405" y="4959385"/>
                <a:ext cx="109073" cy="169228"/>
              </a:xfrm>
              <a:custGeom>
                <a:avLst/>
                <a:gdLst/>
                <a:ahLst/>
                <a:cxnLst>
                  <a:cxn ang="0">
                    <a:pos x="107" y="213"/>
                  </a:cxn>
                  <a:cxn ang="0">
                    <a:pos x="107" y="191"/>
                  </a:cxn>
                  <a:cxn ang="0">
                    <a:pos x="107" y="191"/>
                  </a:cxn>
                  <a:cxn ang="0">
                    <a:pos x="98" y="201"/>
                  </a:cxn>
                  <a:cxn ang="0">
                    <a:pos x="88" y="210"/>
                  </a:cxn>
                  <a:cxn ang="0">
                    <a:pos x="75" y="215"/>
                  </a:cxn>
                  <a:cxn ang="0">
                    <a:pos x="59" y="217"/>
                  </a:cxn>
                  <a:cxn ang="0">
                    <a:pos x="36" y="212"/>
                  </a:cxn>
                  <a:cxn ang="0">
                    <a:pos x="17" y="198"/>
                  </a:cxn>
                  <a:cxn ang="0">
                    <a:pos x="4" y="176"/>
                  </a:cxn>
                  <a:cxn ang="0">
                    <a:pos x="0" y="145"/>
                  </a:cxn>
                  <a:cxn ang="0">
                    <a:pos x="5" y="112"/>
                  </a:cxn>
                  <a:cxn ang="0">
                    <a:pos x="18" y="87"/>
                  </a:cxn>
                  <a:cxn ang="0">
                    <a:pos x="39" y="71"/>
                  </a:cxn>
                  <a:cxn ang="0">
                    <a:pos x="66" y="66"/>
                  </a:cxn>
                  <a:cxn ang="0">
                    <a:pos x="80" y="67"/>
                  </a:cxn>
                  <a:cxn ang="0">
                    <a:pos x="91" y="72"/>
                  </a:cxn>
                  <a:cxn ang="0">
                    <a:pos x="100" y="79"/>
                  </a:cxn>
                  <a:cxn ang="0">
                    <a:pos x="107" y="87"/>
                  </a:cxn>
                  <a:cxn ang="0">
                    <a:pos x="107" y="87"/>
                  </a:cxn>
                  <a:cxn ang="0">
                    <a:pos x="107" y="0"/>
                  </a:cxn>
                  <a:cxn ang="0">
                    <a:pos x="140" y="0"/>
                  </a:cxn>
                  <a:cxn ang="0">
                    <a:pos x="140" y="213"/>
                  </a:cxn>
                  <a:cxn ang="0">
                    <a:pos x="107" y="213"/>
                  </a:cxn>
                  <a:cxn ang="0">
                    <a:pos x="107" y="129"/>
                  </a:cxn>
                  <a:cxn ang="0">
                    <a:pos x="105" y="115"/>
                  </a:cxn>
                  <a:cxn ang="0">
                    <a:pos x="97" y="103"/>
                  </a:cxn>
                  <a:cxn ang="0">
                    <a:pos x="86" y="95"/>
                  </a:cxn>
                  <a:cxn ang="0">
                    <a:pos x="72" y="92"/>
                  </a:cxn>
                  <a:cxn ang="0">
                    <a:pos x="55" y="96"/>
                  </a:cxn>
                  <a:cxn ang="0">
                    <a:pos x="43" y="106"/>
                  </a:cxn>
                  <a:cxn ang="0">
                    <a:pos x="36" y="123"/>
                  </a:cxn>
                  <a:cxn ang="0">
                    <a:pos x="34" y="144"/>
                  </a:cxn>
                  <a:cxn ang="0">
                    <a:pos x="36" y="164"/>
                  </a:cxn>
                  <a:cxn ang="0">
                    <a:pos x="44" y="179"/>
                  </a:cxn>
                  <a:cxn ang="0">
                    <a:pos x="56" y="187"/>
                  </a:cxn>
                  <a:cxn ang="0">
                    <a:pos x="70" y="190"/>
                  </a:cxn>
                  <a:cxn ang="0">
                    <a:pos x="85" y="187"/>
                  </a:cxn>
                  <a:cxn ang="0">
                    <a:pos x="96" y="178"/>
                  </a:cxn>
                  <a:cxn ang="0">
                    <a:pos x="104" y="164"/>
                  </a:cxn>
                  <a:cxn ang="0">
                    <a:pos x="107" y="145"/>
                  </a:cxn>
                  <a:cxn ang="0">
                    <a:pos x="107" y="129"/>
                  </a:cxn>
                </a:cxnLst>
                <a:rect l="0" t="0" r="r" b="b"/>
                <a:pathLst>
                  <a:path w="140" h="217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Freeform 32"/>
              <p:cNvSpPr>
                <a:spLocks noEditPoints="1"/>
              </p:cNvSpPr>
              <p:nvPr/>
            </p:nvSpPr>
            <p:spPr bwMode="black">
              <a:xfrm>
                <a:off x="9851632" y="5010947"/>
                <a:ext cx="115683" cy="117666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7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1" y="19"/>
                  </a:cxn>
                  <a:cxn ang="0">
                    <a:pos x="46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8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 bwMode="black">
            <a:xfrm>
              <a:off x="2885133" y="4252979"/>
              <a:ext cx="761569" cy="159410"/>
              <a:chOff x="5513886" y="4978012"/>
              <a:chExt cx="866327" cy="181218"/>
            </a:xfrm>
            <a:solidFill>
              <a:schemeClr val="tx1"/>
            </a:solidFill>
            <a:effectLst/>
          </p:grpSpPr>
          <p:sp>
            <p:nvSpPr>
              <p:cNvPr id="264" name="Freeform 29"/>
              <p:cNvSpPr>
                <a:spLocks/>
              </p:cNvSpPr>
              <p:nvPr/>
            </p:nvSpPr>
            <p:spPr bwMode="black">
              <a:xfrm>
                <a:off x="5513886" y="5034213"/>
                <a:ext cx="92520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8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Freeform 30"/>
              <p:cNvSpPr>
                <a:spLocks/>
              </p:cNvSpPr>
              <p:nvPr/>
            </p:nvSpPr>
            <p:spPr bwMode="black">
              <a:xfrm>
                <a:off x="5629728" y="5036889"/>
                <a:ext cx="105901" cy="119283"/>
              </a:xfrm>
              <a:custGeom>
                <a:avLst/>
                <a:gdLst/>
                <a:ahLst/>
                <a:cxnLst>
                  <a:cxn ang="0">
                    <a:pos x="208" y="312"/>
                  </a:cxn>
                  <a:cxn ang="0">
                    <a:pos x="208" y="56"/>
                  </a:cxn>
                  <a:cxn ang="0">
                    <a:pos x="69" y="56"/>
                  </a:cxn>
                  <a:cxn ang="0">
                    <a:pos x="69" y="312"/>
                  </a:cxn>
                  <a:cxn ang="0">
                    <a:pos x="0" y="312"/>
                  </a:cxn>
                  <a:cxn ang="0">
                    <a:pos x="0" y="0"/>
                  </a:cxn>
                  <a:cxn ang="0">
                    <a:pos x="277" y="0"/>
                  </a:cxn>
                  <a:cxn ang="0">
                    <a:pos x="277" y="312"/>
                  </a:cxn>
                  <a:cxn ang="0">
                    <a:pos x="208" y="312"/>
                  </a:cxn>
                </a:cxnLst>
                <a:rect l="0" t="0" r="r" b="b"/>
                <a:pathLst>
                  <a:path w="277" h="312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Freeform 31"/>
              <p:cNvSpPr>
                <a:spLocks noEditPoints="1"/>
              </p:cNvSpPr>
              <p:nvPr/>
            </p:nvSpPr>
            <p:spPr bwMode="black">
              <a:xfrm>
                <a:off x="5757421" y="5034213"/>
                <a:ext cx="100167" cy="125017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Freeform 32"/>
              <p:cNvSpPr>
                <a:spLocks/>
              </p:cNvSpPr>
              <p:nvPr/>
            </p:nvSpPr>
            <p:spPr bwMode="black">
              <a:xfrm>
                <a:off x="5874027" y="5034213"/>
                <a:ext cx="92903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8" name="Freeform 551"/>
              <p:cNvSpPr>
                <a:spLocks/>
              </p:cNvSpPr>
              <p:nvPr/>
            </p:nvSpPr>
            <p:spPr bwMode="black">
              <a:xfrm>
                <a:off x="5989869" y="5036889"/>
                <a:ext cx="110107" cy="119283"/>
              </a:xfrm>
              <a:custGeom>
                <a:avLst/>
                <a:gdLst/>
                <a:ahLst/>
                <a:cxnLst>
                  <a:cxn ang="0">
                    <a:pos x="102" y="144"/>
                  </a:cxn>
                  <a:cxn ang="0">
                    <a:pos x="102" y="42"/>
                  </a:cxn>
                  <a:cxn ang="0">
                    <a:pos x="99" y="47"/>
                  </a:cxn>
                  <a:cxn ang="0">
                    <a:pos x="95" y="53"/>
                  </a:cxn>
                  <a:cxn ang="0">
                    <a:pos x="28" y="144"/>
                  </a:cxn>
                  <a:cxn ang="0">
                    <a:pos x="0" y="144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100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103" y="0"/>
                  </a:cxn>
                  <a:cxn ang="0">
                    <a:pos x="133" y="0"/>
                  </a:cxn>
                  <a:cxn ang="0">
                    <a:pos x="133" y="144"/>
                  </a:cxn>
                  <a:cxn ang="0">
                    <a:pos x="102" y="144"/>
                  </a:cxn>
                </a:cxnLst>
                <a:rect l="0" t="0" r="r" b="b"/>
                <a:pathLst>
                  <a:path w="133" h="144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9" name="Freeform 552"/>
              <p:cNvSpPr>
                <a:spLocks noEditPoints="1"/>
              </p:cNvSpPr>
              <p:nvPr/>
            </p:nvSpPr>
            <p:spPr bwMode="black">
              <a:xfrm>
                <a:off x="6124826" y="4978012"/>
                <a:ext cx="118518" cy="181218"/>
              </a:xfrm>
              <a:custGeom>
                <a:avLst/>
                <a:gdLst/>
                <a:ahLst/>
                <a:cxnLst>
                  <a:cxn ang="0">
                    <a:pos x="143" y="143"/>
                  </a:cxn>
                  <a:cxn ang="0">
                    <a:pos x="142" y="161"/>
                  </a:cxn>
                  <a:cxn ang="0">
                    <a:pos x="136" y="179"/>
                  </a:cxn>
                  <a:cxn ang="0">
                    <a:pos x="127" y="195"/>
                  </a:cxn>
                  <a:cxn ang="0">
                    <a:pos x="113" y="207"/>
                  </a:cxn>
                  <a:cxn ang="0">
                    <a:pos x="94" y="216"/>
                  </a:cxn>
                  <a:cxn ang="0">
                    <a:pos x="71" y="219"/>
                  </a:cxn>
                  <a:cxn ang="0">
                    <a:pos x="40" y="212"/>
                  </a:cxn>
                  <a:cxn ang="0">
                    <a:pos x="17" y="194"/>
                  </a:cxn>
                  <a:cxn ang="0">
                    <a:pos x="4" y="165"/>
                  </a:cxn>
                  <a:cxn ang="0">
                    <a:pos x="0" y="127"/>
                  </a:cxn>
                  <a:cxn ang="0">
                    <a:pos x="3" y="88"/>
                  </a:cxn>
                  <a:cxn ang="0">
                    <a:pos x="11" y="58"/>
                  </a:cxn>
                  <a:cxn ang="0">
                    <a:pos x="24" y="36"/>
                  </a:cxn>
                  <a:cxn ang="0">
                    <a:pos x="42" y="22"/>
                  </a:cxn>
                  <a:cxn ang="0">
                    <a:pos x="58" y="16"/>
                  </a:cxn>
                  <a:cxn ang="0">
                    <a:pos x="76" y="12"/>
                  </a:cxn>
                  <a:cxn ang="0">
                    <a:pos x="94" y="10"/>
                  </a:cxn>
                  <a:cxn ang="0">
                    <a:pos x="108" y="7"/>
                  </a:cxn>
                  <a:cxn ang="0">
                    <a:pos x="119" y="4"/>
                  </a:cxn>
                  <a:cxn ang="0">
                    <a:pos x="128" y="0"/>
                  </a:cxn>
                  <a:cxn ang="0">
                    <a:pos x="128" y="28"/>
                  </a:cxn>
                  <a:cxn ang="0">
                    <a:pos x="120" y="32"/>
                  </a:cxn>
                  <a:cxn ang="0">
                    <a:pos x="111" y="35"/>
                  </a:cxn>
                  <a:cxn ang="0">
                    <a:pos x="97" y="37"/>
                  </a:cxn>
                  <a:cxn ang="0">
                    <a:pos x="82" y="39"/>
                  </a:cxn>
                  <a:cxn ang="0">
                    <a:pos x="68" y="41"/>
                  </a:cxn>
                  <a:cxn ang="0">
                    <a:pos x="56" y="45"/>
                  </a:cxn>
                  <a:cxn ang="0">
                    <a:pos x="48" y="52"/>
                  </a:cxn>
                  <a:cxn ang="0">
                    <a:pos x="41" y="62"/>
                  </a:cxn>
                  <a:cxn ang="0">
                    <a:pos x="37" y="76"/>
                  </a:cxn>
                  <a:cxn ang="0">
                    <a:pos x="34" y="96"/>
                  </a:cxn>
                  <a:cxn ang="0">
                    <a:pos x="35" y="96"/>
                  </a:cxn>
                  <a:cxn ang="0">
                    <a:pos x="43" y="86"/>
                  </a:cxn>
                  <a:cxn ang="0">
                    <a:pos x="54" y="79"/>
                  </a:cxn>
                  <a:cxn ang="0">
                    <a:pos x="67" y="73"/>
                  </a:cxn>
                  <a:cxn ang="0">
                    <a:pos x="82" y="71"/>
                  </a:cxn>
                  <a:cxn ang="0">
                    <a:pos x="110" y="77"/>
                  </a:cxn>
                  <a:cxn ang="0">
                    <a:pos x="129" y="93"/>
                  </a:cxn>
                  <a:cxn ang="0">
                    <a:pos x="140" y="115"/>
                  </a:cxn>
                  <a:cxn ang="0">
                    <a:pos x="143" y="143"/>
                  </a:cxn>
                  <a:cxn ang="0">
                    <a:pos x="110" y="144"/>
                  </a:cxn>
                  <a:cxn ang="0">
                    <a:pos x="100" y="109"/>
                  </a:cxn>
                  <a:cxn ang="0">
                    <a:pos x="73" y="97"/>
                  </a:cxn>
                  <a:cxn ang="0">
                    <a:pos x="60" y="98"/>
                  </a:cxn>
                  <a:cxn ang="0">
                    <a:pos x="50" y="103"/>
                  </a:cxn>
                  <a:cxn ang="0">
                    <a:pos x="41" y="111"/>
                  </a:cxn>
                  <a:cxn ang="0">
                    <a:pos x="34" y="120"/>
                  </a:cxn>
                  <a:cxn ang="0">
                    <a:pos x="34" y="124"/>
                  </a:cxn>
                  <a:cxn ang="0">
                    <a:pos x="34" y="128"/>
                  </a:cxn>
                  <a:cxn ang="0">
                    <a:pos x="34" y="133"/>
                  </a:cxn>
                  <a:cxn ang="0">
                    <a:pos x="34" y="138"/>
                  </a:cxn>
                  <a:cxn ang="0">
                    <a:pos x="36" y="159"/>
                  </a:cxn>
                  <a:cxn ang="0">
                    <a:pos x="43" y="176"/>
                  </a:cxn>
                  <a:cxn ang="0">
                    <a:pos x="55" y="188"/>
                  </a:cxn>
                  <a:cxn ang="0">
                    <a:pos x="72" y="192"/>
                  </a:cxn>
                  <a:cxn ang="0">
                    <a:pos x="89" y="189"/>
                  </a:cxn>
                  <a:cxn ang="0">
                    <a:pos x="100" y="178"/>
                  </a:cxn>
                  <a:cxn ang="0">
                    <a:pos x="107" y="163"/>
                  </a:cxn>
                  <a:cxn ang="0">
                    <a:pos x="110" y="144"/>
                  </a:cxn>
                </a:cxnLst>
                <a:rect l="0" t="0" r="r" b="b"/>
                <a:pathLst>
                  <a:path w="143" h="219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0" name="Freeform 553"/>
              <p:cNvSpPr>
                <a:spLocks noEditPoints="1"/>
              </p:cNvSpPr>
              <p:nvPr/>
            </p:nvSpPr>
            <p:spPr bwMode="black">
              <a:xfrm>
                <a:off x="6257490" y="5034213"/>
                <a:ext cx="122723" cy="125017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8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2" y="19"/>
                  </a:cxn>
                  <a:cxn ang="0">
                    <a:pos x="46" y="5"/>
                  </a:cxn>
                  <a:cxn ang="0">
                    <a:pos x="77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4" y="44"/>
                  </a:cxn>
                  <a:cxn ang="0">
                    <a:pos x="148" y="74"/>
                  </a:cxn>
                  <a:cxn ang="0">
                    <a:pos x="115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9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6" y="112"/>
                  </a:cxn>
                  <a:cxn ang="0">
                    <a:pos x="59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5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 bwMode="black">
            <a:xfrm>
              <a:off x="4095629" y="4260206"/>
              <a:ext cx="508133" cy="144956"/>
              <a:chOff x="4664767" y="4986232"/>
              <a:chExt cx="578026" cy="164783"/>
            </a:xfrm>
            <a:solidFill>
              <a:schemeClr val="tx1"/>
            </a:solidFill>
            <a:effectLst/>
          </p:grpSpPr>
          <p:sp>
            <p:nvSpPr>
              <p:cNvPr id="259" name="Freeform 22"/>
              <p:cNvSpPr>
                <a:spLocks noEditPoints="1"/>
              </p:cNvSpPr>
              <p:nvPr/>
            </p:nvSpPr>
            <p:spPr bwMode="black">
              <a:xfrm>
                <a:off x="4664767" y="4995244"/>
                <a:ext cx="129380" cy="152875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0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 23"/>
              <p:cNvSpPr>
                <a:spLocks noEditPoints="1"/>
              </p:cNvSpPr>
              <p:nvPr/>
            </p:nvSpPr>
            <p:spPr bwMode="black">
              <a:xfrm>
                <a:off x="4806377" y="5036439"/>
                <a:ext cx="91081" cy="11457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Freeform 24"/>
              <p:cNvSpPr>
                <a:spLocks/>
              </p:cNvSpPr>
              <p:nvPr/>
            </p:nvSpPr>
            <p:spPr bwMode="black">
              <a:xfrm>
                <a:off x="4921274" y="5036439"/>
                <a:ext cx="97196" cy="111679"/>
              </a:xfrm>
              <a:custGeom>
                <a:avLst/>
                <a:gdLst/>
                <a:ahLst/>
                <a:cxnLst>
                  <a:cxn ang="0">
                    <a:pos x="96" y="147"/>
                  </a:cxn>
                  <a:cxn ang="0">
                    <a:pos x="96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6" y="147"/>
                  </a:cxn>
                </a:cxnLst>
                <a:rect l="0" t="0" r="r" b="b"/>
                <a:pathLst>
                  <a:path w="128" h="147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Freeform 25"/>
              <p:cNvSpPr>
                <a:spLocks/>
              </p:cNvSpPr>
              <p:nvPr/>
            </p:nvSpPr>
            <p:spPr bwMode="black">
              <a:xfrm>
                <a:off x="5045183" y="4986232"/>
                <a:ext cx="100093" cy="1618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Freeform 26"/>
              <p:cNvSpPr>
                <a:spLocks noEditPoints="1"/>
              </p:cNvSpPr>
              <p:nvPr/>
            </p:nvSpPr>
            <p:spPr bwMode="black">
              <a:xfrm>
                <a:off x="5142379" y="5036439"/>
                <a:ext cx="100414" cy="114576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 bwMode="black">
            <a:xfrm>
              <a:off x="5867443" y="4867362"/>
              <a:ext cx="878856" cy="173151"/>
              <a:chOff x="1502088" y="4970205"/>
              <a:chExt cx="999744" cy="196837"/>
            </a:xfrm>
            <a:solidFill>
              <a:schemeClr val="tx1"/>
            </a:solidFill>
            <a:effectLst/>
          </p:grpSpPr>
          <p:sp>
            <p:nvSpPr>
              <p:cNvPr id="254" name="Freeform 19"/>
              <p:cNvSpPr>
                <a:spLocks noEditPoints="1"/>
              </p:cNvSpPr>
              <p:nvPr/>
            </p:nvSpPr>
            <p:spPr bwMode="black">
              <a:xfrm>
                <a:off x="1502088" y="4971731"/>
                <a:ext cx="187376" cy="193785"/>
              </a:xfrm>
              <a:custGeom>
                <a:avLst/>
                <a:gdLst/>
                <a:ahLst/>
                <a:cxnLst>
                  <a:cxn ang="0">
                    <a:pos x="42" y="55"/>
                  </a:cxn>
                  <a:cxn ang="0">
                    <a:pos x="23" y="52"/>
                  </a:cxn>
                  <a:cxn ang="0">
                    <a:pos x="20" y="42"/>
                  </a:cxn>
                  <a:cxn ang="0">
                    <a:pos x="101" y="42"/>
                  </a:cxn>
                  <a:cxn ang="0">
                    <a:pos x="108" y="40"/>
                  </a:cxn>
                  <a:cxn ang="0">
                    <a:pos x="122" y="39"/>
                  </a:cxn>
                  <a:cxn ang="0">
                    <a:pos x="132" y="49"/>
                  </a:cxn>
                  <a:cxn ang="0">
                    <a:pos x="129" y="54"/>
                  </a:cxn>
                  <a:cxn ang="0">
                    <a:pos x="13" y="168"/>
                  </a:cxn>
                  <a:cxn ang="0">
                    <a:pos x="11" y="162"/>
                  </a:cxn>
                  <a:cxn ang="0">
                    <a:pos x="108" y="49"/>
                  </a:cxn>
                  <a:cxn ang="0">
                    <a:pos x="47" y="54"/>
                  </a:cxn>
                  <a:cxn ang="0">
                    <a:pos x="59" y="172"/>
                  </a:cxn>
                  <a:cxn ang="0">
                    <a:pos x="61" y="165"/>
                  </a:cxn>
                  <a:cxn ang="0">
                    <a:pos x="97" y="169"/>
                  </a:cxn>
                  <a:cxn ang="0">
                    <a:pos x="179" y="167"/>
                  </a:cxn>
                  <a:cxn ang="0">
                    <a:pos x="187" y="165"/>
                  </a:cxn>
                  <a:cxn ang="0">
                    <a:pos x="206" y="168"/>
                  </a:cxn>
                  <a:cxn ang="0">
                    <a:pos x="204" y="175"/>
                  </a:cxn>
                  <a:cxn ang="0">
                    <a:pos x="194" y="212"/>
                  </a:cxn>
                  <a:cxn ang="0">
                    <a:pos x="200" y="239"/>
                  </a:cxn>
                  <a:cxn ang="0">
                    <a:pos x="202" y="247"/>
                  </a:cxn>
                  <a:cxn ang="0">
                    <a:pos x="96" y="249"/>
                  </a:cxn>
                  <a:cxn ang="0">
                    <a:pos x="80" y="252"/>
                  </a:cxn>
                  <a:cxn ang="0">
                    <a:pos x="71" y="177"/>
                  </a:cxn>
                  <a:cxn ang="0">
                    <a:pos x="161" y="241"/>
                  </a:cxn>
                  <a:cxn ang="0">
                    <a:pos x="172" y="239"/>
                  </a:cxn>
                  <a:cxn ang="0">
                    <a:pos x="182" y="176"/>
                  </a:cxn>
                  <a:cxn ang="0">
                    <a:pos x="98" y="177"/>
                  </a:cxn>
                  <a:cxn ang="0">
                    <a:pos x="95" y="181"/>
                  </a:cxn>
                  <a:cxn ang="0">
                    <a:pos x="96" y="242"/>
                  </a:cxn>
                  <a:cxn ang="0">
                    <a:pos x="157" y="8"/>
                  </a:cxn>
                  <a:cxn ang="0">
                    <a:pos x="164" y="0"/>
                  </a:cxn>
                  <a:cxn ang="0">
                    <a:pos x="199" y="10"/>
                  </a:cxn>
                  <a:cxn ang="0">
                    <a:pos x="203" y="19"/>
                  </a:cxn>
                  <a:cxn ang="0">
                    <a:pos x="202" y="102"/>
                  </a:cxn>
                  <a:cxn ang="0">
                    <a:pos x="225" y="101"/>
                  </a:cxn>
                  <a:cxn ang="0">
                    <a:pos x="233" y="95"/>
                  </a:cxn>
                  <a:cxn ang="0">
                    <a:pos x="256" y="99"/>
                  </a:cxn>
                  <a:cxn ang="0">
                    <a:pos x="258" y="108"/>
                  </a:cxn>
                  <a:cxn ang="0">
                    <a:pos x="202" y="110"/>
                  </a:cxn>
                  <a:cxn ang="0">
                    <a:pos x="197" y="142"/>
                  </a:cxn>
                  <a:cxn ang="0">
                    <a:pos x="186" y="151"/>
                  </a:cxn>
                  <a:cxn ang="0">
                    <a:pos x="184" y="26"/>
                  </a:cxn>
                </a:cxnLst>
                <a:rect l="0" t="0" r="r" b="b"/>
                <a:pathLst>
                  <a:path w="260" h="269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Freeform 20"/>
              <p:cNvSpPr>
                <a:spLocks noEditPoints="1"/>
              </p:cNvSpPr>
              <p:nvPr/>
            </p:nvSpPr>
            <p:spPr bwMode="black">
              <a:xfrm>
                <a:off x="1695262" y="4970205"/>
                <a:ext cx="195921" cy="195311"/>
              </a:xfrm>
              <a:custGeom>
                <a:avLst/>
                <a:gdLst/>
                <a:ahLst/>
                <a:cxnLst>
                  <a:cxn ang="0">
                    <a:pos x="86" y="53"/>
                  </a:cxn>
                  <a:cxn ang="0">
                    <a:pos x="75" y="43"/>
                  </a:cxn>
                  <a:cxn ang="0">
                    <a:pos x="71" y="35"/>
                  </a:cxn>
                  <a:cxn ang="0">
                    <a:pos x="85" y="37"/>
                  </a:cxn>
                  <a:cxn ang="0">
                    <a:pos x="111" y="52"/>
                  </a:cxn>
                  <a:cxn ang="0">
                    <a:pos x="111" y="63"/>
                  </a:cxn>
                  <a:cxn ang="0">
                    <a:pos x="104" y="75"/>
                  </a:cxn>
                  <a:cxn ang="0">
                    <a:pos x="96" y="90"/>
                  </a:cxn>
                  <a:cxn ang="0">
                    <a:pos x="91" y="100"/>
                  </a:cxn>
                  <a:cxn ang="0">
                    <a:pos x="104" y="116"/>
                  </a:cxn>
                  <a:cxn ang="0">
                    <a:pos x="122" y="132"/>
                  </a:cxn>
                  <a:cxn ang="0">
                    <a:pos x="130" y="138"/>
                  </a:cxn>
                  <a:cxn ang="0">
                    <a:pos x="138" y="144"/>
                  </a:cxn>
                  <a:cxn ang="0">
                    <a:pos x="147" y="159"/>
                  </a:cxn>
                  <a:cxn ang="0">
                    <a:pos x="150" y="171"/>
                  </a:cxn>
                  <a:cxn ang="0">
                    <a:pos x="149" y="179"/>
                  </a:cxn>
                  <a:cxn ang="0">
                    <a:pos x="144" y="181"/>
                  </a:cxn>
                  <a:cxn ang="0">
                    <a:pos x="139" y="178"/>
                  </a:cxn>
                  <a:cxn ang="0">
                    <a:pos x="118" y="150"/>
                  </a:cxn>
                  <a:cxn ang="0">
                    <a:pos x="86" y="108"/>
                  </a:cxn>
                  <a:cxn ang="0">
                    <a:pos x="50" y="151"/>
                  </a:cxn>
                  <a:cxn ang="0">
                    <a:pos x="10" y="185"/>
                  </a:cxn>
                  <a:cxn ang="0">
                    <a:pos x="1" y="189"/>
                  </a:cxn>
                  <a:cxn ang="0">
                    <a:pos x="6" y="182"/>
                  </a:cxn>
                  <a:cxn ang="0">
                    <a:pos x="51" y="131"/>
                  </a:cxn>
                  <a:cxn ang="0">
                    <a:pos x="89" y="61"/>
                  </a:cxn>
                  <a:cxn ang="0">
                    <a:pos x="89" y="59"/>
                  </a:cxn>
                  <a:cxn ang="0">
                    <a:pos x="86" y="53"/>
                  </a:cxn>
                  <a:cxn ang="0">
                    <a:pos x="190" y="20"/>
                  </a:cxn>
                  <a:cxn ang="0">
                    <a:pos x="171" y="8"/>
                  </a:cxn>
                  <a:cxn ang="0">
                    <a:pos x="164" y="3"/>
                  </a:cxn>
                  <a:cxn ang="0">
                    <a:pos x="174" y="0"/>
                  </a:cxn>
                  <a:cxn ang="0">
                    <a:pos x="191" y="4"/>
                  </a:cxn>
                  <a:cxn ang="0">
                    <a:pos x="206" y="8"/>
                  </a:cxn>
                  <a:cxn ang="0">
                    <a:pos x="215" y="14"/>
                  </a:cxn>
                  <a:cxn ang="0">
                    <a:pos x="215" y="21"/>
                  </a:cxn>
                  <a:cxn ang="0">
                    <a:pos x="215" y="25"/>
                  </a:cxn>
                  <a:cxn ang="0">
                    <a:pos x="215" y="138"/>
                  </a:cxn>
                  <a:cxn ang="0">
                    <a:pos x="219" y="138"/>
                  </a:cxn>
                  <a:cxn ang="0">
                    <a:pos x="226" y="138"/>
                  </a:cxn>
                  <a:cxn ang="0">
                    <a:pos x="232" y="136"/>
                  </a:cxn>
                  <a:cxn ang="0">
                    <a:pos x="236" y="134"/>
                  </a:cxn>
                  <a:cxn ang="0">
                    <a:pos x="243" y="131"/>
                  </a:cxn>
                  <a:cxn ang="0">
                    <a:pos x="260" y="131"/>
                  </a:cxn>
                  <a:cxn ang="0">
                    <a:pos x="269" y="133"/>
                  </a:cxn>
                  <a:cxn ang="0">
                    <a:pos x="272" y="138"/>
                  </a:cxn>
                  <a:cxn ang="0">
                    <a:pos x="270" y="144"/>
                  </a:cxn>
                  <a:cxn ang="0">
                    <a:pos x="264" y="146"/>
                  </a:cxn>
                  <a:cxn ang="0">
                    <a:pos x="215" y="147"/>
                  </a:cxn>
                  <a:cxn ang="0">
                    <a:pos x="215" y="209"/>
                  </a:cxn>
                  <a:cxn ang="0">
                    <a:pos x="213" y="242"/>
                  </a:cxn>
                  <a:cxn ang="0">
                    <a:pos x="209" y="261"/>
                  </a:cxn>
                  <a:cxn ang="0">
                    <a:pos x="201" y="271"/>
                  </a:cxn>
                  <a:cxn ang="0">
                    <a:pos x="197" y="258"/>
                  </a:cxn>
                  <a:cxn ang="0">
                    <a:pos x="197" y="29"/>
                  </a:cxn>
                  <a:cxn ang="0">
                    <a:pos x="190" y="20"/>
                  </a:cxn>
                </a:cxnLst>
                <a:rect l="0" t="0" r="r" b="b"/>
                <a:pathLst>
                  <a:path w="272" h="271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Freeform 21"/>
              <p:cNvSpPr>
                <a:spLocks noEditPoints="1"/>
              </p:cNvSpPr>
              <p:nvPr/>
            </p:nvSpPr>
            <p:spPr bwMode="black">
              <a:xfrm>
                <a:off x="1909188" y="4970205"/>
                <a:ext cx="186765" cy="196837"/>
              </a:xfrm>
              <a:custGeom>
                <a:avLst/>
                <a:gdLst/>
                <a:ahLst/>
                <a:cxnLst>
                  <a:cxn ang="0">
                    <a:pos x="125" y="47"/>
                  </a:cxn>
                  <a:cxn ang="0">
                    <a:pos x="145" y="44"/>
                  </a:cxn>
                  <a:cxn ang="0">
                    <a:pos x="161" y="51"/>
                  </a:cxn>
                  <a:cxn ang="0">
                    <a:pos x="149" y="58"/>
                  </a:cxn>
                  <a:cxn ang="0">
                    <a:pos x="84" y="60"/>
                  </a:cxn>
                  <a:cxn ang="0">
                    <a:pos x="89" y="73"/>
                  </a:cxn>
                  <a:cxn ang="0">
                    <a:pos x="89" y="77"/>
                  </a:cxn>
                  <a:cxn ang="0">
                    <a:pos x="134" y="119"/>
                  </a:cxn>
                  <a:cxn ang="0">
                    <a:pos x="83" y="156"/>
                  </a:cxn>
                  <a:cxn ang="0">
                    <a:pos x="29" y="119"/>
                  </a:cxn>
                  <a:cxn ang="0">
                    <a:pos x="75" y="76"/>
                  </a:cxn>
                  <a:cxn ang="0">
                    <a:pos x="74" y="61"/>
                  </a:cxn>
                  <a:cxn ang="0">
                    <a:pos x="38" y="64"/>
                  </a:cxn>
                  <a:cxn ang="0">
                    <a:pos x="32" y="66"/>
                  </a:cxn>
                  <a:cxn ang="0">
                    <a:pos x="7" y="58"/>
                  </a:cxn>
                  <a:cxn ang="0">
                    <a:pos x="10" y="51"/>
                  </a:cxn>
                  <a:cxn ang="0">
                    <a:pos x="109" y="52"/>
                  </a:cxn>
                  <a:cxn ang="0">
                    <a:pos x="121" y="49"/>
                  </a:cxn>
                  <a:cxn ang="0">
                    <a:pos x="44" y="17"/>
                  </a:cxn>
                  <a:cxn ang="0">
                    <a:pos x="50" y="12"/>
                  </a:cxn>
                  <a:cxn ang="0">
                    <a:pos x="102" y="14"/>
                  </a:cxn>
                  <a:cxn ang="0">
                    <a:pos x="114" y="21"/>
                  </a:cxn>
                  <a:cxn ang="0">
                    <a:pos x="99" y="28"/>
                  </a:cxn>
                  <a:cxn ang="0">
                    <a:pos x="56" y="25"/>
                  </a:cxn>
                  <a:cxn ang="0">
                    <a:pos x="45" y="114"/>
                  </a:cxn>
                  <a:cxn ang="0">
                    <a:pos x="82" y="144"/>
                  </a:cxn>
                  <a:cxn ang="0">
                    <a:pos x="118" y="114"/>
                  </a:cxn>
                  <a:cxn ang="0">
                    <a:pos x="82" y="85"/>
                  </a:cxn>
                  <a:cxn ang="0">
                    <a:pos x="80" y="182"/>
                  </a:cxn>
                  <a:cxn ang="0">
                    <a:pos x="58" y="172"/>
                  </a:cxn>
                  <a:cxn ang="0">
                    <a:pos x="98" y="173"/>
                  </a:cxn>
                  <a:cxn ang="0">
                    <a:pos x="102" y="182"/>
                  </a:cxn>
                  <a:cxn ang="0">
                    <a:pos x="182" y="197"/>
                  </a:cxn>
                  <a:cxn ang="0">
                    <a:pos x="178" y="169"/>
                  </a:cxn>
                  <a:cxn ang="0">
                    <a:pos x="159" y="159"/>
                  </a:cxn>
                  <a:cxn ang="0">
                    <a:pos x="197" y="161"/>
                  </a:cxn>
                  <a:cxn ang="0">
                    <a:pos x="199" y="172"/>
                  </a:cxn>
                  <a:cxn ang="0">
                    <a:pos x="199" y="230"/>
                  </a:cxn>
                  <a:cxn ang="0">
                    <a:pos x="188" y="270"/>
                  </a:cxn>
                  <a:cxn ang="0">
                    <a:pos x="101" y="254"/>
                  </a:cxn>
                  <a:cxn ang="0">
                    <a:pos x="85" y="261"/>
                  </a:cxn>
                  <a:cxn ang="0">
                    <a:pos x="85" y="189"/>
                  </a:cxn>
                  <a:cxn ang="0">
                    <a:pos x="102" y="246"/>
                  </a:cxn>
                  <a:cxn ang="0">
                    <a:pos x="182" y="205"/>
                  </a:cxn>
                  <a:cxn ang="0">
                    <a:pos x="102" y="246"/>
                  </a:cxn>
                  <a:cxn ang="0">
                    <a:pos x="161" y="8"/>
                  </a:cxn>
                  <a:cxn ang="0">
                    <a:pos x="165" y="0"/>
                  </a:cxn>
                  <a:cxn ang="0">
                    <a:pos x="184" y="4"/>
                  </a:cxn>
                  <a:cxn ang="0">
                    <a:pos x="201" y="12"/>
                  </a:cxn>
                  <a:cxn ang="0">
                    <a:pos x="201" y="23"/>
                  </a:cxn>
                  <a:cxn ang="0">
                    <a:pos x="213" y="103"/>
                  </a:cxn>
                  <a:cxn ang="0">
                    <a:pos x="222" y="99"/>
                  </a:cxn>
                  <a:cxn ang="0">
                    <a:pos x="248" y="95"/>
                  </a:cxn>
                  <a:cxn ang="0">
                    <a:pos x="259" y="103"/>
                  </a:cxn>
                  <a:cxn ang="0">
                    <a:pos x="251" y="110"/>
                  </a:cxn>
                  <a:cxn ang="0">
                    <a:pos x="199" y="127"/>
                  </a:cxn>
                  <a:cxn ang="0">
                    <a:pos x="187" y="151"/>
                  </a:cxn>
                  <a:cxn ang="0">
                    <a:pos x="183" y="26"/>
                  </a:cxn>
                </a:cxnLst>
                <a:rect l="0" t="0" r="r" b="b"/>
                <a:pathLst>
                  <a:path w="259" h="273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Freeform 22"/>
              <p:cNvSpPr>
                <a:spLocks/>
              </p:cNvSpPr>
              <p:nvPr/>
            </p:nvSpPr>
            <p:spPr bwMode="black">
              <a:xfrm>
                <a:off x="2113958" y="4971120"/>
                <a:ext cx="152891" cy="193785"/>
              </a:xfrm>
              <a:custGeom>
                <a:avLst/>
                <a:gdLst/>
                <a:ahLst/>
                <a:cxnLst>
                  <a:cxn ang="0">
                    <a:pos x="24" y="65"/>
                  </a:cxn>
                  <a:cxn ang="0">
                    <a:pos x="7" y="61"/>
                  </a:cxn>
                  <a:cxn ang="0">
                    <a:pos x="0" y="57"/>
                  </a:cxn>
                  <a:cxn ang="0">
                    <a:pos x="10" y="53"/>
                  </a:cxn>
                  <a:cxn ang="0">
                    <a:pos x="30" y="53"/>
                  </a:cxn>
                  <a:cxn ang="0">
                    <a:pos x="45" y="55"/>
                  </a:cxn>
                  <a:cxn ang="0">
                    <a:pos x="52" y="57"/>
                  </a:cxn>
                  <a:cxn ang="0">
                    <a:pos x="52" y="63"/>
                  </a:cxn>
                  <a:cxn ang="0">
                    <a:pos x="52" y="69"/>
                  </a:cxn>
                  <a:cxn ang="0">
                    <a:pos x="51" y="156"/>
                  </a:cxn>
                  <a:cxn ang="0">
                    <a:pos x="53" y="164"/>
                  </a:cxn>
                  <a:cxn ang="0">
                    <a:pos x="65" y="165"/>
                  </a:cxn>
                  <a:cxn ang="0">
                    <a:pos x="131" y="155"/>
                  </a:cxn>
                  <a:cxn ang="0">
                    <a:pos x="193" y="137"/>
                  </a:cxn>
                  <a:cxn ang="0">
                    <a:pos x="193" y="25"/>
                  </a:cxn>
                  <a:cxn ang="0">
                    <a:pos x="184" y="17"/>
                  </a:cxn>
                  <a:cxn ang="0">
                    <a:pos x="164" y="8"/>
                  </a:cxn>
                  <a:cxn ang="0">
                    <a:pos x="158" y="3"/>
                  </a:cxn>
                  <a:cxn ang="0">
                    <a:pos x="166" y="0"/>
                  </a:cxn>
                  <a:cxn ang="0">
                    <a:pos x="188" y="3"/>
                  </a:cxn>
                  <a:cxn ang="0">
                    <a:pos x="205" y="9"/>
                  </a:cxn>
                  <a:cxn ang="0">
                    <a:pos x="211" y="13"/>
                  </a:cxn>
                  <a:cxn ang="0">
                    <a:pos x="212" y="18"/>
                  </a:cxn>
                  <a:cxn ang="0">
                    <a:pos x="212" y="23"/>
                  </a:cxn>
                  <a:cxn ang="0">
                    <a:pos x="210" y="198"/>
                  </a:cxn>
                  <a:cxn ang="0">
                    <a:pos x="209" y="237"/>
                  </a:cxn>
                  <a:cxn ang="0">
                    <a:pos x="205" y="261"/>
                  </a:cxn>
                  <a:cxn ang="0">
                    <a:pos x="197" y="269"/>
                  </a:cxn>
                  <a:cxn ang="0">
                    <a:pos x="193" y="257"/>
                  </a:cxn>
                  <a:cxn ang="0">
                    <a:pos x="193" y="143"/>
                  </a:cxn>
                  <a:cxn ang="0">
                    <a:pos x="130" y="166"/>
                  </a:cxn>
                  <a:cxn ang="0">
                    <a:pos x="49" y="185"/>
                  </a:cxn>
                  <a:cxn ang="0">
                    <a:pos x="38" y="180"/>
                  </a:cxn>
                  <a:cxn ang="0">
                    <a:pos x="34" y="167"/>
                  </a:cxn>
                  <a:cxn ang="0">
                    <a:pos x="33" y="73"/>
                  </a:cxn>
                  <a:cxn ang="0">
                    <a:pos x="24" y="65"/>
                  </a:cxn>
                </a:cxnLst>
                <a:rect l="0" t="0" r="r" b="b"/>
                <a:pathLst>
                  <a:path w="212" h="269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Freeform 23"/>
              <p:cNvSpPr>
                <a:spLocks/>
              </p:cNvSpPr>
              <p:nvPr/>
            </p:nvSpPr>
            <p:spPr bwMode="black">
              <a:xfrm>
                <a:off x="2314456" y="4970205"/>
                <a:ext cx="187376" cy="194701"/>
              </a:xfrm>
              <a:custGeom>
                <a:avLst/>
                <a:gdLst/>
                <a:ahLst/>
                <a:cxnLst>
                  <a:cxn ang="0">
                    <a:pos x="21" y="66"/>
                  </a:cxn>
                  <a:cxn ang="0">
                    <a:pos x="7" y="60"/>
                  </a:cxn>
                  <a:cxn ang="0">
                    <a:pos x="4" y="59"/>
                  </a:cxn>
                  <a:cxn ang="0">
                    <a:pos x="0" y="56"/>
                  </a:cxn>
                  <a:cxn ang="0">
                    <a:pos x="9" y="53"/>
                  </a:cxn>
                  <a:cxn ang="0">
                    <a:pos x="32" y="54"/>
                  </a:cxn>
                  <a:cxn ang="0">
                    <a:pos x="51" y="58"/>
                  </a:cxn>
                  <a:cxn ang="0">
                    <a:pos x="75" y="58"/>
                  </a:cxn>
                  <a:cxn ang="0">
                    <a:pos x="95" y="56"/>
                  </a:cxn>
                  <a:cxn ang="0">
                    <a:pos x="102" y="54"/>
                  </a:cxn>
                  <a:cxn ang="0">
                    <a:pos x="106" y="52"/>
                  </a:cxn>
                  <a:cxn ang="0">
                    <a:pos x="115" y="48"/>
                  </a:cxn>
                  <a:cxn ang="0">
                    <a:pos x="134" y="48"/>
                  </a:cxn>
                  <a:cxn ang="0">
                    <a:pos x="145" y="54"/>
                  </a:cxn>
                  <a:cxn ang="0">
                    <a:pos x="136" y="62"/>
                  </a:cxn>
                  <a:cxn ang="0">
                    <a:pos x="90" y="64"/>
                  </a:cxn>
                  <a:cxn ang="0">
                    <a:pos x="53" y="65"/>
                  </a:cxn>
                  <a:cxn ang="0">
                    <a:pos x="51" y="65"/>
                  </a:cxn>
                  <a:cxn ang="0">
                    <a:pos x="48" y="65"/>
                  </a:cxn>
                  <a:cxn ang="0">
                    <a:pos x="47" y="69"/>
                  </a:cxn>
                  <a:cxn ang="0">
                    <a:pos x="46" y="120"/>
                  </a:cxn>
                  <a:cxn ang="0">
                    <a:pos x="47" y="164"/>
                  </a:cxn>
                  <a:cxn ang="0">
                    <a:pos x="50" y="172"/>
                  </a:cxn>
                  <a:cxn ang="0">
                    <a:pos x="60" y="173"/>
                  </a:cxn>
                  <a:cxn ang="0">
                    <a:pos x="123" y="160"/>
                  </a:cxn>
                  <a:cxn ang="0">
                    <a:pos x="183" y="139"/>
                  </a:cxn>
                  <a:cxn ang="0">
                    <a:pos x="183" y="25"/>
                  </a:cxn>
                  <a:cxn ang="0">
                    <a:pos x="175" y="17"/>
                  </a:cxn>
                  <a:cxn ang="0">
                    <a:pos x="156" y="8"/>
                  </a:cxn>
                  <a:cxn ang="0">
                    <a:pos x="149" y="4"/>
                  </a:cxn>
                  <a:cxn ang="0">
                    <a:pos x="159" y="0"/>
                  </a:cxn>
                  <a:cxn ang="0">
                    <a:pos x="179" y="3"/>
                  </a:cxn>
                  <a:cxn ang="0">
                    <a:pos x="197" y="8"/>
                  </a:cxn>
                  <a:cxn ang="0">
                    <a:pos x="202" y="12"/>
                  </a:cxn>
                  <a:cxn ang="0">
                    <a:pos x="202" y="17"/>
                  </a:cxn>
                  <a:cxn ang="0">
                    <a:pos x="201" y="22"/>
                  </a:cxn>
                  <a:cxn ang="0">
                    <a:pos x="201" y="134"/>
                  </a:cxn>
                  <a:cxn ang="0">
                    <a:pos x="213" y="134"/>
                  </a:cxn>
                  <a:cxn ang="0">
                    <a:pos x="223" y="132"/>
                  </a:cxn>
                  <a:cxn ang="0">
                    <a:pos x="228" y="129"/>
                  </a:cxn>
                  <a:cxn ang="0">
                    <a:pos x="234" y="127"/>
                  </a:cxn>
                  <a:cxn ang="0">
                    <a:pos x="248" y="126"/>
                  </a:cxn>
                  <a:cxn ang="0">
                    <a:pos x="257" y="128"/>
                  </a:cxn>
                  <a:cxn ang="0">
                    <a:pos x="260" y="133"/>
                  </a:cxn>
                  <a:cxn ang="0">
                    <a:pos x="258" y="138"/>
                  </a:cxn>
                  <a:cxn ang="0">
                    <a:pos x="251" y="141"/>
                  </a:cxn>
                  <a:cxn ang="0">
                    <a:pos x="201" y="142"/>
                  </a:cxn>
                  <a:cxn ang="0">
                    <a:pos x="201" y="193"/>
                  </a:cxn>
                  <a:cxn ang="0">
                    <a:pos x="199" y="242"/>
                  </a:cxn>
                  <a:cxn ang="0">
                    <a:pos x="194" y="264"/>
                  </a:cxn>
                  <a:cxn ang="0">
                    <a:pos x="187" y="269"/>
                  </a:cxn>
                  <a:cxn ang="0">
                    <a:pos x="183" y="257"/>
                  </a:cxn>
                  <a:cxn ang="0">
                    <a:pos x="183" y="145"/>
                  </a:cxn>
                  <a:cxn ang="0">
                    <a:pos x="114" y="173"/>
                  </a:cxn>
                  <a:cxn ang="0">
                    <a:pos x="43" y="189"/>
                  </a:cxn>
                  <a:cxn ang="0">
                    <a:pos x="34" y="182"/>
                  </a:cxn>
                  <a:cxn ang="0">
                    <a:pos x="29" y="166"/>
                  </a:cxn>
                  <a:cxn ang="0">
                    <a:pos x="28" y="74"/>
                  </a:cxn>
                  <a:cxn ang="0">
                    <a:pos x="21" y="66"/>
                  </a:cxn>
                </a:cxnLst>
                <a:rect l="0" t="0" r="r" b="b"/>
                <a:pathLst>
                  <a:path w="260" h="27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 bwMode="black">
            <a:xfrm>
              <a:off x="3771532" y="3038674"/>
              <a:ext cx="668571" cy="266894"/>
              <a:chOff x="6651306" y="4916921"/>
              <a:chExt cx="760536" cy="303406"/>
            </a:xfrm>
            <a:solidFill>
              <a:schemeClr val="tx1"/>
            </a:solidFill>
            <a:effectLst/>
          </p:grpSpPr>
          <p:sp>
            <p:nvSpPr>
              <p:cNvPr id="249" name="Freeform 18"/>
              <p:cNvSpPr>
                <a:spLocks/>
              </p:cNvSpPr>
              <p:nvPr/>
            </p:nvSpPr>
            <p:spPr bwMode="black">
              <a:xfrm>
                <a:off x="7311516" y="4916921"/>
                <a:ext cx="48005" cy="501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2" y="28"/>
                  </a:cxn>
                  <a:cxn ang="0">
                    <a:pos x="59" y="96"/>
                  </a:cxn>
                  <a:cxn ang="0">
                    <a:pos x="0" y="63"/>
                  </a:cxn>
                  <a:cxn ang="0">
                    <a:pos x="30" y="0"/>
                  </a:cxn>
                </a:cxnLst>
                <a:rect l="0" t="0" r="r" b="b"/>
                <a:pathLst>
                  <a:path w="92" h="96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Freeform 19"/>
              <p:cNvSpPr>
                <a:spLocks/>
              </p:cNvSpPr>
              <p:nvPr/>
            </p:nvSpPr>
            <p:spPr bwMode="black">
              <a:xfrm>
                <a:off x="6871106" y="4935800"/>
                <a:ext cx="540736" cy="284527"/>
              </a:xfrm>
              <a:custGeom>
                <a:avLst/>
                <a:gdLst/>
                <a:ahLst/>
                <a:cxnLst>
                  <a:cxn ang="0">
                    <a:pos x="741" y="202"/>
                  </a:cxn>
                  <a:cxn ang="0">
                    <a:pos x="762" y="204"/>
                  </a:cxn>
                  <a:cxn ang="0">
                    <a:pos x="837" y="294"/>
                  </a:cxn>
                  <a:cxn ang="0">
                    <a:pos x="898" y="284"/>
                  </a:cxn>
                  <a:cxn ang="0">
                    <a:pos x="946" y="202"/>
                  </a:cxn>
                  <a:cxn ang="0">
                    <a:pos x="944" y="280"/>
                  </a:cxn>
                  <a:cxn ang="0">
                    <a:pos x="998" y="294"/>
                  </a:cxn>
                  <a:cxn ang="0">
                    <a:pos x="998" y="284"/>
                  </a:cxn>
                  <a:cxn ang="0">
                    <a:pos x="985" y="232"/>
                  </a:cxn>
                  <a:cxn ang="0">
                    <a:pos x="1017" y="184"/>
                  </a:cxn>
                  <a:cxn ang="0">
                    <a:pos x="1021" y="186"/>
                  </a:cxn>
                  <a:cxn ang="0">
                    <a:pos x="1034" y="382"/>
                  </a:cxn>
                  <a:cxn ang="0">
                    <a:pos x="931" y="361"/>
                  </a:cxn>
                  <a:cxn ang="0">
                    <a:pos x="766" y="374"/>
                  </a:cxn>
                  <a:cxn ang="0">
                    <a:pos x="741" y="336"/>
                  </a:cxn>
                  <a:cxn ang="0">
                    <a:pos x="695" y="376"/>
                  </a:cxn>
                  <a:cxn ang="0">
                    <a:pos x="453" y="273"/>
                  </a:cxn>
                  <a:cxn ang="0">
                    <a:pos x="451" y="273"/>
                  </a:cxn>
                  <a:cxn ang="0">
                    <a:pos x="282" y="382"/>
                  </a:cxn>
                  <a:cxn ang="0">
                    <a:pos x="121" y="524"/>
                  </a:cxn>
                  <a:cxn ang="0">
                    <a:pos x="0" y="457"/>
                  </a:cxn>
                  <a:cxn ang="0">
                    <a:pos x="4" y="449"/>
                  </a:cxn>
                  <a:cxn ang="0">
                    <a:pos x="9" y="436"/>
                  </a:cxn>
                  <a:cxn ang="0">
                    <a:pos x="111" y="467"/>
                  </a:cxn>
                  <a:cxn ang="0">
                    <a:pos x="253" y="349"/>
                  </a:cxn>
                  <a:cxn ang="0">
                    <a:pos x="219" y="261"/>
                  </a:cxn>
                  <a:cxn ang="0">
                    <a:pos x="236" y="175"/>
                  </a:cxn>
                  <a:cxn ang="0">
                    <a:pos x="240" y="177"/>
                  </a:cxn>
                  <a:cxn ang="0">
                    <a:pos x="282" y="294"/>
                  </a:cxn>
                  <a:cxn ang="0">
                    <a:pos x="418" y="275"/>
                  </a:cxn>
                  <a:cxn ang="0">
                    <a:pos x="422" y="253"/>
                  </a:cxn>
                  <a:cxn ang="0">
                    <a:pos x="387" y="217"/>
                  </a:cxn>
                  <a:cxn ang="0">
                    <a:pos x="332" y="104"/>
                  </a:cxn>
                  <a:cxn ang="0">
                    <a:pos x="526" y="0"/>
                  </a:cxn>
                  <a:cxn ang="0">
                    <a:pos x="526" y="79"/>
                  </a:cxn>
                  <a:cxn ang="0">
                    <a:pos x="395" y="129"/>
                  </a:cxn>
                  <a:cxn ang="0">
                    <a:pos x="397" y="144"/>
                  </a:cxn>
                  <a:cxn ang="0">
                    <a:pos x="578" y="294"/>
                  </a:cxn>
                  <a:cxn ang="0">
                    <a:pos x="629" y="294"/>
                  </a:cxn>
                  <a:cxn ang="0">
                    <a:pos x="741" y="202"/>
                  </a:cxn>
                </a:cxnLst>
                <a:rect l="0" t="0" r="r" b="b"/>
                <a:pathLst>
                  <a:path w="1035" h="544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Freeform 20"/>
              <p:cNvSpPr>
                <a:spLocks/>
              </p:cNvSpPr>
              <p:nvPr/>
            </p:nvSpPr>
            <p:spPr bwMode="black">
              <a:xfrm>
                <a:off x="7305313" y="4957645"/>
                <a:ext cx="87111" cy="6337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1" y="96"/>
                  </a:cxn>
                  <a:cxn ang="0">
                    <a:pos x="83" y="73"/>
                  </a:cxn>
                  <a:cxn ang="0">
                    <a:pos x="56" y="121"/>
                  </a:cxn>
                  <a:cxn ang="0">
                    <a:pos x="0" y="91"/>
                  </a:cxn>
                  <a:cxn ang="0">
                    <a:pos x="35" y="25"/>
                  </a:cxn>
                  <a:cxn ang="0">
                    <a:pos x="84" y="46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1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 21"/>
              <p:cNvSpPr>
                <a:spLocks/>
              </p:cNvSpPr>
              <p:nvPr/>
            </p:nvSpPr>
            <p:spPr bwMode="black">
              <a:xfrm>
                <a:off x="6651306" y="5016168"/>
                <a:ext cx="223576" cy="145365"/>
              </a:xfrm>
              <a:custGeom>
                <a:avLst/>
                <a:gdLst/>
                <a:ahLst/>
                <a:cxnLst>
                  <a:cxn ang="0">
                    <a:pos x="421" y="228"/>
                  </a:cxn>
                  <a:cxn ang="0">
                    <a:pos x="202" y="226"/>
                  </a:cxn>
                  <a:cxn ang="0">
                    <a:pos x="121" y="161"/>
                  </a:cxn>
                  <a:cxn ang="0">
                    <a:pos x="18" y="278"/>
                  </a:cxn>
                  <a:cxn ang="0">
                    <a:pos x="0" y="268"/>
                  </a:cxn>
                  <a:cxn ang="0">
                    <a:pos x="138" y="75"/>
                  </a:cxn>
                  <a:cxn ang="0">
                    <a:pos x="219" y="140"/>
                  </a:cxn>
                  <a:cxn ang="0">
                    <a:pos x="388" y="140"/>
                  </a:cxn>
                  <a:cxn ang="0">
                    <a:pos x="353" y="75"/>
                  </a:cxn>
                  <a:cxn ang="0">
                    <a:pos x="378" y="0"/>
                  </a:cxn>
                  <a:cxn ang="0">
                    <a:pos x="382" y="2"/>
                  </a:cxn>
                  <a:cxn ang="0">
                    <a:pos x="409" y="44"/>
                  </a:cxn>
                  <a:cxn ang="0">
                    <a:pos x="421" y="228"/>
                  </a:cxn>
                </a:cxnLst>
                <a:rect l="0" t="0" r="r" b="b"/>
                <a:pathLst>
                  <a:path w="428" h="27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Freeform 22"/>
              <p:cNvSpPr>
                <a:spLocks/>
              </p:cNvSpPr>
              <p:nvPr/>
            </p:nvSpPr>
            <p:spPr bwMode="black">
              <a:xfrm>
                <a:off x="6780759" y="5149667"/>
                <a:ext cx="87111" cy="65266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0" y="96"/>
                  </a:cxn>
                  <a:cxn ang="0">
                    <a:pos x="84" y="71"/>
                  </a:cxn>
                  <a:cxn ang="0">
                    <a:pos x="58" y="125"/>
                  </a:cxn>
                  <a:cxn ang="0">
                    <a:pos x="0" y="90"/>
                  </a:cxn>
                  <a:cxn ang="0">
                    <a:pos x="34" y="29"/>
                  </a:cxn>
                  <a:cxn ang="0">
                    <a:pos x="82" y="52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5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 bwMode="black">
            <a:xfrm>
              <a:off x="1385600" y="4226409"/>
              <a:ext cx="1050606" cy="212551"/>
              <a:chOff x="3393928" y="4967561"/>
              <a:chExt cx="999744" cy="202126"/>
            </a:xfrm>
            <a:solidFill>
              <a:schemeClr val="tx1"/>
            </a:solidFill>
            <a:effectLst/>
          </p:grpSpPr>
          <p:sp>
            <p:nvSpPr>
              <p:cNvPr id="240" name="Freeform 27"/>
              <p:cNvSpPr>
                <a:spLocks/>
              </p:cNvSpPr>
              <p:nvPr/>
            </p:nvSpPr>
            <p:spPr bwMode="black">
              <a:xfrm>
                <a:off x="3393928" y="4976579"/>
                <a:ext cx="160146" cy="147396"/>
              </a:xfrm>
              <a:custGeom>
                <a:avLst/>
                <a:gdLst/>
                <a:ahLst/>
                <a:cxnLst>
                  <a:cxn ang="0">
                    <a:pos x="185" y="201"/>
                  </a:cxn>
                  <a:cxn ang="0">
                    <a:pos x="185" y="73"/>
                  </a:cxn>
                  <a:cxn ang="0">
                    <a:pos x="185" y="59"/>
                  </a:cxn>
                  <a:cxn ang="0">
                    <a:pos x="186" y="47"/>
                  </a:cxn>
                  <a:cxn ang="0">
                    <a:pos x="186" y="37"/>
                  </a:cxn>
                  <a:cxn ang="0">
                    <a:pos x="187" y="30"/>
                  </a:cxn>
                  <a:cxn ang="0">
                    <a:pos x="186" y="30"/>
                  </a:cxn>
                  <a:cxn ang="0">
                    <a:pos x="185" y="35"/>
                  </a:cxn>
                  <a:cxn ang="0">
                    <a:pos x="184" y="41"/>
                  </a:cxn>
                  <a:cxn ang="0">
                    <a:pos x="182" y="47"/>
                  </a:cxn>
                  <a:cxn ang="0">
                    <a:pos x="180" y="52"/>
                  </a:cxn>
                  <a:cxn ang="0">
                    <a:pos x="119" y="201"/>
                  </a:cxn>
                  <a:cxn ang="0">
                    <a:pos x="98" y="201"/>
                  </a:cxn>
                  <a:cxn ang="0">
                    <a:pos x="36" y="54"/>
                  </a:cxn>
                  <a:cxn ang="0">
                    <a:pos x="35" y="49"/>
                  </a:cxn>
                  <a:cxn ang="0">
                    <a:pos x="33" y="42"/>
                  </a:cxn>
                  <a:cxn ang="0">
                    <a:pos x="32" y="35"/>
                  </a:cxn>
                  <a:cxn ang="0">
                    <a:pos x="30" y="30"/>
                  </a:cxn>
                  <a:cxn ang="0">
                    <a:pos x="30" y="30"/>
                  </a:cxn>
                  <a:cxn ang="0">
                    <a:pos x="30" y="38"/>
                  </a:cxn>
                  <a:cxn ang="0">
                    <a:pos x="31" y="50"/>
                  </a:cxn>
                  <a:cxn ang="0">
                    <a:pos x="31" y="63"/>
                  </a:cxn>
                  <a:cxn ang="0">
                    <a:pos x="31" y="77"/>
                  </a:cxn>
                  <a:cxn ang="0">
                    <a:pos x="3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99" y="127"/>
                  </a:cxn>
                  <a:cxn ang="0">
                    <a:pos x="101" y="134"/>
                  </a:cxn>
                  <a:cxn ang="0">
                    <a:pos x="104" y="141"/>
                  </a:cxn>
                  <a:cxn ang="0">
                    <a:pos x="107" y="149"/>
                  </a:cxn>
                  <a:cxn ang="0">
                    <a:pos x="108" y="155"/>
                  </a:cxn>
                  <a:cxn ang="0">
                    <a:pos x="109" y="155"/>
                  </a:cxn>
                  <a:cxn ang="0">
                    <a:pos x="111" y="149"/>
                  </a:cxn>
                  <a:cxn ang="0">
                    <a:pos x="114" y="141"/>
                  </a:cxn>
                  <a:cxn ang="0">
                    <a:pos x="117" y="133"/>
                  </a:cxn>
                  <a:cxn ang="0">
                    <a:pos x="120" y="127"/>
                  </a:cxn>
                  <a:cxn ang="0">
                    <a:pos x="172" y="0"/>
                  </a:cxn>
                  <a:cxn ang="0">
                    <a:pos x="218" y="0"/>
                  </a:cxn>
                  <a:cxn ang="0">
                    <a:pos x="218" y="201"/>
                  </a:cxn>
                  <a:cxn ang="0">
                    <a:pos x="185" y="201"/>
                  </a:cxn>
                </a:cxnLst>
                <a:rect l="0" t="0" r="r" b="b"/>
                <a:pathLst>
                  <a:path w="218" h="201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Freeform 28"/>
              <p:cNvSpPr>
                <a:spLocks/>
              </p:cNvSpPr>
              <p:nvPr/>
            </p:nvSpPr>
            <p:spPr bwMode="black">
              <a:xfrm>
                <a:off x="3582060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5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2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ectangle 29"/>
              <p:cNvSpPr>
                <a:spLocks noChangeArrowheads="1"/>
              </p:cNvSpPr>
              <p:nvPr/>
            </p:nvSpPr>
            <p:spPr bwMode="black">
              <a:xfrm>
                <a:off x="3703957" y="4967561"/>
                <a:ext cx="23633" cy="15641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3" name="Freeform 30"/>
              <p:cNvSpPr>
                <a:spLocks/>
              </p:cNvSpPr>
              <p:nvPr/>
            </p:nvSpPr>
            <p:spPr bwMode="black">
              <a:xfrm>
                <a:off x="3744382" y="4986841"/>
                <a:ext cx="67479" cy="182846"/>
              </a:xfrm>
              <a:custGeom>
                <a:avLst/>
                <a:gdLst/>
                <a:ahLst/>
                <a:cxnLst>
                  <a:cxn ang="0">
                    <a:pos x="92" y="222"/>
                  </a:cxn>
                  <a:cxn ang="0">
                    <a:pos x="89" y="232"/>
                  </a:cxn>
                  <a:cxn ang="0">
                    <a:pos x="82" y="241"/>
                  </a:cxn>
                  <a:cxn ang="0">
                    <a:pos x="69" y="247"/>
                  </a:cxn>
                  <a:cxn ang="0">
                    <a:pos x="50" y="249"/>
                  </a:cxn>
                  <a:cxn ang="0">
                    <a:pos x="46" y="249"/>
                  </a:cxn>
                  <a:cxn ang="0">
                    <a:pos x="41" y="248"/>
                  </a:cxn>
                  <a:cxn ang="0">
                    <a:pos x="41" y="233"/>
                  </a:cxn>
                  <a:cxn ang="0">
                    <a:pos x="46" y="234"/>
                  </a:cxn>
                  <a:cxn ang="0">
                    <a:pos x="50" y="234"/>
                  </a:cxn>
                  <a:cxn ang="0">
                    <a:pos x="58" y="233"/>
                  </a:cxn>
                  <a:cxn ang="0">
                    <a:pos x="64" y="230"/>
                  </a:cxn>
                  <a:cxn ang="0">
                    <a:pos x="67" y="226"/>
                  </a:cxn>
                  <a:cxn ang="0">
                    <a:pos x="68" y="222"/>
                  </a:cxn>
                  <a:cxn ang="0">
                    <a:pos x="67" y="219"/>
                  </a:cxn>
                  <a:cxn ang="0">
                    <a:pos x="64" y="215"/>
                  </a:cxn>
                  <a:cxn ang="0">
                    <a:pos x="59" y="213"/>
                  </a:cxn>
                  <a:cxn ang="0">
                    <a:pos x="52" y="212"/>
                  </a:cxn>
                  <a:cxn ang="0">
                    <a:pos x="49" y="212"/>
                  </a:cxn>
                  <a:cxn ang="0">
                    <a:pos x="47" y="212"/>
                  </a:cxn>
                  <a:cxn ang="0">
                    <a:pos x="47" y="187"/>
                  </a:cxn>
                  <a:cxn ang="0">
                    <a:pos x="29" y="172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7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66" y="200"/>
                  </a:cxn>
                  <a:cxn ang="0">
                    <a:pos x="78" y="202"/>
                  </a:cxn>
                  <a:cxn ang="0">
                    <a:pos x="86" y="207"/>
                  </a:cxn>
                  <a:cxn ang="0">
                    <a:pos x="90" y="214"/>
                  </a:cxn>
                  <a:cxn ang="0">
                    <a:pos x="92" y="222"/>
                  </a:cxn>
                </a:cxnLst>
                <a:rect l="0" t="0" r="r" b="b"/>
                <a:pathLst>
                  <a:path w="92" h="249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Freeform 31"/>
              <p:cNvSpPr>
                <a:spLocks/>
              </p:cNvSpPr>
              <p:nvPr/>
            </p:nvSpPr>
            <p:spPr bwMode="black">
              <a:xfrm>
                <a:off x="3825855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8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black">
              <a:xfrm>
                <a:off x="3947752" y="5016071"/>
                <a:ext cx="157969" cy="107904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Freeform 33"/>
              <p:cNvSpPr>
                <a:spLocks noEditPoints="1"/>
              </p:cNvSpPr>
              <p:nvPr/>
            </p:nvSpPr>
            <p:spPr bwMode="black">
              <a:xfrm>
                <a:off x="4123446" y="5016071"/>
                <a:ext cx="96087" cy="111014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Freeform 34"/>
              <p:cNvSpPr>
                <a:spLocks/>
              </p:cNvSpPr>
              <p:nvPr/>
            </p:nvSpPr>
            <p:spPr bwMode="black">
              <a:xfrm>
                <a:off x="4231349" y="5016071"/>
                <a:ext cx="69656" cy="111014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4" y="25"/>
                  </a:cxn>
                  <a:cxn ang="0">
                    <a:pos x="38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Freeform 35"/>
              <p:cNvSpPr>
                <a:spLocks/>
              </p:cNvSpPr>
              <p:nvPr/>
            </p:nvSpPr>
            <p:spPr bwMode="black">
              <a:xfrm>
                <a:off x="4311267" y="5016071"/>
                <a:ext cx="82405" cy="111014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 bwMode="black">
            <a:xfrm>
              <a:off x="1385600" y="3706562"/>
              <a:ext cx="493769" cy="163952"/>
              <a:chOff x="10238410" y="4967852"/>
              <a:chExt cx="561691" cy="186381"/>
            </a:xfrm>
            <a:solidFill>
              <a:schemeClr val="tx1"/>
            </a:solidFill>
            <a:effectLst/>
          </p:grpSpPr>
          <p:sp>
            <p:nvSpPr>
              <p:cNvPr id="235" name="Freeform 34"/>
              <p:cNvSpPr>
                <a:spLocks/>
              </p:cNvSpPr>
              <p:nvPr/>
            </p:nvSpPr>
            <p:spPr bwMode="black">
              <a:xfrm>
                <a:off x="10238410" y="4978045"/>
                <a:ext cx="138330" cy="172912"/>
              </a:xfrm>
              <a:custGeom>
                <a:avLst/>
                <a:gdLst/>
                <a:ahLst/>
                <a:cxnLst>
                  <a:cxn ang="0">
                    <a:pos x="302" y="475"/>
                  </a:cxn>
                  <a:cxn ang="0">
                    <a:pos x="302" y="269"/>
                  </a:cxn>
                  <a:cxn ang="0">
                    <a:pos x="78" y="269"/>
                  </a:cxn>
                  <a:cxn ang="0">
                    <a:pos x="78" y="475"/>
                  </a:cxn>
                  <a:cxn ang="0">
                    <a:pos x="0" y="475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199"/>
                  </a:cxn>
                  <a:cxn ang="0">
                    <a:pos x="302" y="199"/>
                  </a:cxn>
                  <a:cxn ang="0">
                    <a:pos x="302" y="0"/>
                  </a:cxn>
                  <a:cxn ang="0">
                    <a:pos x="380" y="0"/>
                  </a:cxn>
                  <a:cxn ang="0">
                    <a:pos x="380" y="475"/>
                  </a:cxn>
                  <a:cxn ang="0">
                    <a:pos x="302" y="475"/>
                  </a:cxn>
                </a:cxnLst>
                <a:rect l="0" t="0" r="r" b="b"/>
                <a:pathLst>
                  <a:path w="380" h="475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35"/>
              <p:cNvSpPr>
                <a:spLocks/>
              </p:cNvSpPr>
              <p:nvPr/>
            </p:nvSpPr>
            <p:spPr bwMode="black">
              <a:xfrm>
                <a:off x="10394941" y="5027188"/>
                <a:ext cx="123769" cy="123769"/>
              </a:xfrm>
              <a:custGeom>
                <a:avLst/>
                <a:gdLst/>
                <a:ahLst/>
                <a:cxnLst>
                  <a:cxn ang="0">
                    <a:pos x="88" y="144"/>
                  </a:cxn>
                  <a:cxn ang="0">
                    <a:pos x="53" y="144"/>
                  </a:cxn>
                  <a:cxn ang="0">
                    <a:pos x="0" y="0"/>
                  </a:cxn>
                  <a:cxn ang="0">
                    <a:pos x="35" y="0"/>
                  </a:cxn>
                  <a:cxn ang="0">
                    <a:pos x="66" y="97"/>
                  </a:cxn>
                  <a:cxn ang="0">
                    <a:pos x="68" y="103"/>
                  </a:cxn>
                  <a:cxn ang="0">
                    <a:pos x="70" y="109"/>
                  </a:cxn>
                  <a:cxn ang="0">
                    <a:pos x="71" y="115"/>
                  </a:cxn>
                  <a:cxn ang="0">
                    <a:pos x="71" y="120"/>
                  </a:cxn>
                  <a:cxn ang="0">
                    <a:pos x="72" y="120"/>
                  </a:cxn>
                  <a:cxn ang="0">
                    <a:pos x="73" y="116"/>
                  </a:cxn>
                  <a:cxn ang="0">
                    <a:pos x="74" y="110"/>
                  </a:cxn>
                  <a:cxn ang="0">
                    <a:pos x="75" y="103"/>
                  </a:cxn>
                  <a:cxn ang="0">
                    <a:pos x="77" y="97"/>
                  </a:cxn>
                  <a:cxn ang="0">
                    <a:pos x="109" y="0"/>
                  </a:cxn>
                  <a:cxn ang="0">
                    <a:pos x="144" y="0"/>
                  </a:cxn>
                  <a:cxn ang="0">
                    <a:pos x="88" y="144"/>
                  </a:cxn>
                </a:cxnLst>
                <a:rect l="0" t="0" r="r" b="b"/>
                <a:pathLst>
                  <a:path w="144" h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Freeform 36"/>
              <p:cNvSpPr>
                <a:spLocks noEditPoints="1"/>
              </p:cNvSpPr>
              <p:nvPr/>
            </p:nvSpPr>
            <p:spPr bwMode="black">
              <a:xfrm>
                <a:off x="10516161" y="5024640"/>
                <a:ext cx="104111" cy="129593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Rectangle 37"/>
              <p:cNvSpPr>
                <a:spLocks noChangeArrowheads="1"/>
              </p:cNvSpPr>
              <p:nvPr/>
            </p:nvSpPr>
            <p:spPr bwMode="black">
              <a:xfrm>
                <a:off x="10646846" y="4967852"/>
                <a:ext cx="27666" cy="18310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Freeform 38"/>
              <p:cNvSpPr>
                <a:spLocks noEditPoints="1"/>
              </p:cNvSpPr>
              <p:nvPr/>
            </p:nvSpPr>
            <p:spPr bwMode="black">
              <a:xfrm>
                <a:off x="10696718" y="5024640"/>
                <a:ext cx="103383" cy="129593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 bwMode="black">
            <a:xfrm>
              <a:off x="1385600" y="1841841"/>
              <a:ext cx="966742" cy="199695"/>
              <a:chOff x="7682933" y="4955117"/>
              <a:chExt cx="1099718" cy="227012"/>
            </a:xfrm>
            <a:solidFill>
              <a:schemeClr val="tx1"/>
            </a:solidFill>
            <a:effectLst/>
          </p:grpSpPr>
          <p:sp>
            <p:nvSpPr>
              <p:cNvPr id="226" name="Freeform 22"/>
              <p:cNvSpPr>
                <a:spLocks/>
              </p:cNvSpPr>
              <p:nvPr/>
            </p:nvSpPr>
            <p:spPr bwMode="black">
              <a:xfrm>
                <a:off x="7682933" y="5010511"/>
                <a:ext cx="90737" cy="121322"/>
              </a:xfrm>
              <a:custGeom>
                <a:avLst/>
                <a:gdLst/>
                <a:ahLst/>
                <a:cxnLst>
                  <a:cxn ang="0">
                    <a:pos x="102" y="146"/>
                  </a:cxn>
                  <a:cxn ang="0">
                    <a:pos x="89" y="148"/>
                  </a:cxn>
                  <a:cxn ang="0">
                    <a:pos x="75" y="150"/>
                  </a:cxn>
                  <a:cxn ang="0">
                    <a:pos x="61" y="151"/>
                  </a:cxn>
                  <a:cxn ang="0">
                    <a:pos x="35" y="148"/>
                  </a:cxn>
                  <a:cxn ang="0">
                    <a:pos x="16" y="140"/>
                  </a:cxn>
                  <a:cxn ang="0">
                    <a:pos x="4" y="126"/>
                  </a:cxn>
                  <a:cxn ang="0">
                    <a:pos x="0" y="109"/>
                  </a:cxn>
                  <a:cxn ang="0">
                    <a:pos x="3" y="95"/>
                  </a:cxn>
                  <a:cxn ang="0">
                    <a:pos x="10" y="84"/>
                  </a:cxn>
                  <a:cxn ang="0">
                    <a:pos x="21" y="76"/>
                  </a:cxn>
                  <a:cxn ang="0">
                    <a:pos x="35" y="72"/>
                  </a:cxn>
                  <a:cxn ang="0">
                    <a:pos x="35" y="71"/>
                  </a:cxn>
                  <a:cxn ang="0">
                    <a:pos x="24" y="68"/>
                  </a:cxn>
                  <a:cxn ang="0">
                    <a:pos x="15" y="61"/>
                  </a:cxn>
                  <a:cxn ang="0">
                    <a:pos x="8" y="51"/>
                  </a:cxn>
                  <a:cxn ang="0">
                    <a:pos x="6" y="39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42" y="2"/>
                  </a:cxn>
                  <a:cxn ang="0">
                    <a:pos x="65" y="0"/>
                  </a:cxn>
                  <a:cxn ang="0">
                    <a:pos x="86" y="2"/>
                  </a:cxn>
                  <a:cxn ang="0">
                    <a:pos x="107" y="6"/>
                  </a:cxn>
                  <a:cxn ang="0">
                    <a:pos x="107" y="33"/>
                  </a:cxn>
                  <a:cxn ang="0">
                    <a:pos x="97" y="30"/>
                  </a:cxn>
                  <a:cxn ang="0">
                    <a:pos x="87" y="27"/>
                  </a:cxn>
                  <a:cxn ang="0">
                    <a:pos x="77" y="25"/>
                  </a:cxn>
                  <a:cxn ang="0">
                    <a:pos x="68" y="25"/>
                  </a:cxn>
                  <a:cxn ang="0">
                    <a:pos x="56" y="26"/>
                  </a:cxn>
                  <a:cxn ang="0">
                    <a:pos x="47" y="29"/>
                  </a:cxn>
                  <a:cxn ang="0">
                    <a:pos x="41" y="35"/>
                  </a:cxn>
                  <a:cxn ang="0">
                    <a:pos x="39" y="42"/>
                  </a:cxn>
                  <a:cxn ang="0">
                    <a:pos x="42" y="51"/>
                  </a:cxn>
                  <a:cxn ang="0">
                    <a:pos x="49" y="57"/>
                  </a:cxn>
                  <a:cxn ang="0">
                    <a:pos x="60" y="61"/>
                  </a:cxn>
                  <a:cxn ang="0">
                    <a:pos x="73" y="62"/>
                  </a:cxn>
                  <a:cxn ang="0">
                    <a:pos x="78" y="62"/>
                  </a:cxn>
                  <a:cxn ang="0">
                    <a:pos x="84" y="62"/>
                  </a:cxn>
                  <a:cxn ang="0">
                    <a:pos x="90" y="62"/>
                  </a:cxn>
                  <a:cxn ang="0">
                    <a:pos x="94" y="61"/>
                  </a:cxn>
                  <a:cxn ang="0">
                    <a:pos x="94" y="86"/>
                  </a:cxn>
                  <a:cxn ang="0">
                    <a:pos x="87" y="85"/>
                  </a:cxn>
                  <a:cxn ang="0">
                    <a:pos x="74" y="85"/>
                  </a:cxn>
                  <a:cxn ang="0">
                    <a:pos x="44" y="90"/>
                  </a:cxn>
                  <a:cxn ang="0">
                    <a:pos x="34" y="105"/>
                  </a:cxn>
                  <a:cxn ang="0">
                    <a:pos x="36" y="113"/>
                  </a:cxn>
                  <a:cxn ang="0">
                    <a:pos x="42" y="120"/>
                  </a:cxn>
                  <a:cxn ang="0">
                    <a:pos x="53" y="124"/>
                  </a:cxn>
                  <a:cxn ang="0">
                    <a:pos x="68" y="126"/>
                  </a:cxn>
                  <a:cxn ang="0">
                    <a:pos x="80" y="125"/>
                  </a:cxn>
                  <a:cxn ang="0">
                    <a:pos x="91" y="123"/>
                  </a:cxn>
                  <a:cxn ang="0">
                    <a:pos x="103" y="120"/>
                  </a:cxn>
                  <a:cxn ang="0">
                    <a:pos x="113" y="117"/>
                  </a:cxn>
                  <a:cxn ang="0">
                    <a:pos x="113" y="143"/>
                  </a:cxn>
                  <a:cxn ang="0">
                    <a:pos x="102" y="146"/>
                  </a:cxn>
                </a:cxnLst>
                <a:rect l="0" t="0" r="r" b="b"/>
                <a:pathLst>
                  <a:path w="113" h="151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Freeform 23"/>
              <p:cNvSpPr>
                <a:spLocks/>
              </p:cNvSpPr>
              <p:nvPr/>
            </p:nvSpPr>
            <p:spPr bwMode="black">
              <a:xfrm>
                <a:off x="7778428" y="5012890"/>
                <a:ext cx="123701" cy="11894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44" y="8"/>
                  </a:cxn>
                  <a:cxn ang="0">
                    <a:pos x="51" y="35"/>
                  </a:cxn>
                  <a:cxn ang="0">
                    <a:pos x="51" y="79"/>
                  </a:cxn>
                  <a:cxn ang="0">
                    <a:pos x="60" y="111"/>
                  </a:cxn>
                  <a:cxn ang="0">
                    <a:pos x="87" y="121"/>
                  </a:cxn>
                  <a:cxn ang="0">
                    <a:pos x="101" y="118"/>
                  </a:cxn>
                  <a:cxn ang="0">
                    <a:pos x="112" y="110"/>
                  </a:cxn>
                  <a:cxn ang="0">
                    <a:pos x="119" y="97"/>
                  </a:cxn>
                  <a:cxn ang="0">
                    <a:pos x="121" y="77"/>
                  </a:cxn>
                  <a:cxn ang="0">
                    <a:pos x="117" y="38"/>
                  </a:cxn>
                  <a:cxn ang="0">
                    <a:pos x="104" y="0"/>
                  </a:cxn>
                  <a:cxn ang="0">
                    <a:pos x="138" y="0"/>
                  </a:cxn>
                  <a:cxn ang="0">
                    <a:pos x="150" y="37"/>
                  </a:cxn>
                  <a:cxn ang="0">
                    <a:pos x="154" y="75"/>
                  </a:cxn>
                  <a:cxn ang="0">
                    <a:pos x="150" y="106"/>
                  </a:cxn>
                  <a:cxn ang="0">
                    <a:pos x="136" y="129"/>
                  </a:cxn>
                  <a:cxn ang="0">
                    <a:pos x="114" y="143"/>
                  </a:cxn>
                  <a:cxn ang="0">
                    <a:pos x="86" y="148"/>
                  </a:cxn>
                  <a:cxn ang="0">
                    <a:pos x="54" y="142"/>
                  </a:cxn>
                  <a:cxn ang="0">
                    <a:pos x="34" y="128"/>
                  </a:cxn>
                  <a:cxn ang="0">
                    <a:pos x="22" y="107"/>
                  </a:cxn>
                  <a:cxn ang="0">
                    <a:pos x="18" y="82"/>
                  </a:cxn>
                  <a:cxn ang="0">
                    <a:pos x="18" y="45"/>
                  </a:cxn>
                  <a:cxn ang="0">
                    <a:pos x="16" y="30"/>
                  </a:cxn>
                  <a:cxn ang="0">
                    <a:pos x="8" y="25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3"/>
                  </a:cxn>
                  <a:cxn ang="0">
                    <a:pos x="8" y="0"/>
                  </a:cxn>
                  <a:cxn ang="0">
                    <a:pos x="20" y="0"/>
                  </a:cxn>
                </a:cxnLst>
                <a:rect l="0" t="0" r="r" b="b"/>
                <a:pathLst>
                  <a:path w="154" h="148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Freeform 24"/>
              <p:cNvSpPr>
                <a:spLocks/>
              </p:cNvSpPr>
              <p:nvPr/>
            </p:nvSpPr>
            <p:spPr bwMode="black">
              <a:xfrm>
                <a:off x="7904508" y="5010511"/>
                <a:ext cx="126080" cy="171618"/>
              </a:xfrm>
              <a:custGeom>
                <a:avLst/>
                <a:gdLst/>
                <a:ahLst/>
                <a:cxnLst>
                  <a:cxn ang="0">
                    <a:pos x="151" y="214"/>
                  </a:cxn>
                  <a:cxn ang="0">
                    <a:pos x="142" y="214"/>
                  </a:cxn>
                  <a:cxn ang="0">
                    <a:pos x="127" y="212"/>
                  </a:cxn>
                  <a:cxn ang="0">
                    <a:pos x="115" y="204"/>
                  </a:cxn>
                  <a:cxn ang="0">
                    <a:pos x="105" y="190"/>
                  </a:cxn>
                  <a:cxn ang="0">
                    <a:pos x="95" y="170"/>
                  </a:cxn>
                  <a:cxn ang="0">
                    <a:pos x="77" y="128"/>
                  </a:cxn>
                  <a:cxn ang="0">
                    <a:pos x="36" y="212"/>
                  </a:cxn>
                  <a:cxn ang="0">
                    <a:pos x="0" y="212"/>
                  </a:cxn>
                  <a:cxn ang="0">
                    <a:pos x="63" y="99"/>
                  </a:cxn>
                  <a:cxn ang="0">
                    <a:pos x="41" y="51"/>
                  </a:cxn>
                  <a:cxn ang="0">
                    <a:pos x="30" y="32"/>
                  </a:cxn>
                  <a:cxn ang="0">
                    <a:pos x="18" y="26"/>
                  </a:cxn>
                  <a:cxn ang="0">
                    <a:pos x="9" y="28"/>
                  </a:cxn>
                  <a:cxn ang="0">
                    <a:pos x="9" y="2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7" y="2"/>
                  </a:cxn>
                  <a:cxn ang="0">
                    <a:pos x="47" y="7"/>
                  </a:cxn>
                  <a:cxn ang="0">
                    <a:pos x="55" y="16"/>
                  </a:cxn>
                  <a:cxn ang="0">
                    <a:pos x="63" y="30"/>
                  </a:cxn>
                  <a:cxn ang="0">
                    <a:pos x="80" y="71"/>
                  </a:cxn>
                  <a:cxn ang="0">
                    <a:pos x="112" y="3"/>
                  </a:cxn>
                  <a:cxn ang="0">
                    <a:pos x="148" y="3"/>
                  </a:cxn>
                  <a:cxn ang="0">
                    <a:pos x="95" y="100"/>
                  </a:cxn>
                  <a:cxn ang="0">
                    <a:pos x="122" y="161"/>
                  </a:cxn>
                  <a:cxn ang="0">
                    <a:pos x="134" y="181"/>
                  </a:cxn>
                  <a:cxn ang="0">
                    <a:pos x="148" y="188"/>
                  </a:cxn>
                  <a:cxn ang="0">
                    <a:pos x="153" y="188"/>
                  </a:cxn>
                  <a:cxn ang="0">
                    <a:pos x="157" y="187"/>
                  </a:cxn>
                  <a:cxn ang="0">
                    <a:pos x="157" y="212"/>
                  </a:cxn>
                  <a:cxn ang="0">
                    <a:pos x="151" y="214"/>
                  </a:cxn>
                </a:cxnLst>
                <a:rect l="0" t="0" r="r" b="b"/>
                <a:pathLst>
                  <a:path w="157" h="214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Freeform 25"/>
              <p:cNvSpPr>
                <a:spLocks noEditPoints="1"/>
              </p:cNvSpPr>
              <p:nvPr/>
            </p:nvSpPr>
            <p:spPr bwMode="black">
              <a:xfrm>
                <a:off x="8026510" y="5010511"/>
                <a:ext cx="131857" cy="121322"/>
              </a:xfrm>
              <a:custGeom>
                <a:avLst/>
                <a:gdLst/>
                <a:ahLst/>
                <a:cxnLst>
                  <a:cxn ang="0">
                    <a:pos x="156" y="148"/>
                  </a:cxn>
                  <a:cxn ang="0">
                    <a:pos x="145" y="149"/>
                  </a:cxn>
                  <a:cxn ang="0">
                    <a:pos x="134" y="147"/>
                  </a:cxn>
                  <a:cxn ang="0">
                    <a:pos x="126" y="140"/>
                  </a:cxn>
                  <a:cxn ang="0">
                    <a:pos x="120" y="128"/>
                  </a:cxn>
                  <a:cxn ang="0">
                    <a:pos x="114" y="109"/>
                  </a:cxn>
                  <a:cxn ang="0">
                    <a:pos x="114" y="109"/>
                  </a:cxn>
                  <a:cxn ang="0">
                    <a:pos x="102" y="128"/>
                  </a:cxn>
                  <a:cxn ang="0">
                    <a:pos x="90" y="141"/>
                  </a:cxn>
                  <a:cxn ang="0">
                    <a:pos x="74" y="148"/>
                  </a:cxn>
                  <a:cxn ang="0">
                    <a:pos x="56" y="151"/>
                  </a:cxn>
                  <a:cxn ang="0">
                    <a:pos x="32" y="145"/>
                  </a:cxn>
                  <a:cxn ang="0">
                    <a:pos x="15" y="131"/>
                  </a:cxn>
                  <a:cxn ang="0">
                    <a:pos x="3" y="109"/>
                  </a:cxn>
                  <a:cxn ang="0">
                    <a:pos x="0" y="80"/>
                  </a:cxn>
                  <a:cxn ang="0">
                    <a:pos x="4" y="48"/>
                  </a:cxn>
                  <a:cxn ang="0">
                    <a:pos x="17" y="23"/>
                  </a:cxn>
                  <a:cxn ang="0">
                    <a:pos x="37" y="6"/>
                  </a:cxn>
                  <a:cxn ang="0">
                    <a:pos x="65" y="0"/>
                  </a:cxn>
                  <a:cxn ang="0">
                    <a:pos x="83" y="2"/>
                  </a:cxn>
                  <a:cxn ang="0">
                    <a:pos x="97" y="10"/>
                  </a:cxn>
                  <a:cxn ang="0">
                    <a:pos x="108" y="21"/>
                  </a:cxn>
                  <a:cxn ang="0">
                    <a:pos x="116" y="37"/>
                  </a:cxn>
                  <a:cxn ang="0">
                    <a:pos x="117" y="37"/>
                  </a:cxn>
                  <a:cxn ang="0">
                    <a:pos x="128" y="3"/>
                  </a:cxn>
                  <a:cxn ang="0">
                    <a:pos x="162" y="3"/>
                  </a:cxn>
                  <a:cxn ang="0">
                    <a:pos x="158" y="12"/>
                  </a:cxn>
                  <a:cxn ang="0">
                    <a:pos x="153" y="24"/>
                  </a:cxn>
                  <a:cxn ang="0">
                    <a:pos x="147" y="39"/>
                  </a:cxn>
                  <a:cxn ang="0">
                    <a:pos x="141" y="54"/>
                  </a:cxn>
                  <a:cxn ang="0">
                    <a:pos x="135" y="67"/>
                  </a:cxn>
                  <a:cxn ang="0">
                    <a:pos x="132" y="76"/>
                  </a:cxn>
                  <a:cxn ang="0">
                    <a:pos x="138" y="99"/>
                  </a:cxn>
                  <a:cxn ang="0">
                    <a:pos x="143" y="114"/>
                  </a:cxn>
                  <a:cxn ang="0">
                    <a:pos x="148" y="121"/>
                  </a:cxn>
                  <a:cxn ang="0">
                    <a:pos x="154" y="123"/>
                  </a:cxn>
                  <a:cxn ang="0">
                    <a:pos x="159" y="123"/>
                  </a:cxn>
                  <a:cxn ang="0">
                    <a:pos x="164" y="121"/>
                  </a:cxn>
                  <a:cxn ang="0">
                    <a:pos x="164" y="146"/>
                  </a:cxn>
                  <a:cxn ang="0">
                    <a:pos x="156" y="148"/>
                  </a:cxn>
                  <a:cxn ang="0">
                    <a:pos x="33" y="78"/>
                  </a:cxn>
                  <a:cxn ang="0">
                    <a:pos x="41" y="113"/>
                  </a:cxn>
                  <a:cxn ang="0">
                    <a:pos x="64" y="125"/>
                  </a:cxn>
                  <a:cxn ang="0">
                    <a:pos x="77" y="121"/>
                  </a:cxn>
                  <a:cxn ang="0">
                    <a:pos x="87" y="112"/>
                  </a:cxn>
                  <a:cxn ang="0">
                    <a:pos x="95" y="98"/>
                  </a:cxn>
                  <a:cxn ang="0">
                    <a:pos x="102" y="82"/>
                  </a:cxn>
                  <a:cxn ang="0">
                    <a:pos x="105" y="74"/>
                  </a:cxn>
                  <a:cxn ang="0">
                    <a:pos x="99" y="54"/>
                  </a:cxn>
                  <a:cxn ang="0">
                    <a:pos x="91" y="39"/>
                  </a:cxn>
                  <a:cxn ang="0">
                    <a:pos x="82" y="29"/>
                  </a:cxn>
                  <a:cxn ang="0">
                    <a:pos x="69" y="26"/>
                  </a:cxn>
                  <a:cxn ang="0">
                    <a:pos x="54" y="29"/>
                  </a:cxn>
                  <a:cxn ang="0">
                    <a:pos x="43" y="40"/>
                  </a:cxn>
                  <a:cxn ang="0">
                    <a:pos x="36" y="57"/>
                  </a:cxn>
                  <a:cxn ang="0">
                    <a:pos x="33" y="78"/>
                  </a:cxn>
                </a:cxnLst>
                <a:rect l="0" t="0" r="r" b="b"/>
                <a:pathLst>
                  <a:path w="164" h="151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Freeform 26"/>
              <p:cNvSpPr>
                <a:spLocks noEditPoints="1"/>
              </p:cNvSpPr>
              <p:nvPr/>
            </p:nvSpPr>
            <p:spPr bwMode="black">
              <a:xfrm>
                <a:off x="8170941" y="5010511"/>
                <a:ext cx="113166" cy="162783"/>
              </a:xfrm>
              <a:custGeom>
                <a:avLst/>
                <a:gdLst/>
                <a:ahLst/>
                <a:cxnLst>
                  <a:cxn ang="0">
                    <a:pos x="141" y="73"/>
                  </a:cxn>
                  <a:cxn ang="0">
                    <a:pos x="136" y="105"/>
                  </a:cxn>
                  <a:cxn ang="0">
                    <a:pos x="123" y="129"/>
                  </a:cxn>
                  <a:cxn ang="0">
                    <a:pos x="103" y="145"/>
                  </a:cxn>
                  <a:cxn ang="0">
                    <a:pos x="76" y="151"/>
                  </a:cxn>
                  <a:cxn ang="0">
                    <a:pos x="50" y="146"/>
                  </a:cxn>
                  <a:cxn ang="0">
                    <a:pos x="32" y="135"/>
                  </a:cxn>
                  <a:cxn ang="0">
                    <a:pos x="32" y="135"/>
                  </a:cxn>
                  <a:cxn ang="0">
                    <a:pos x="32" y="203"/>
                  </a:cxn>
                  <a:cxn ang="0">
                    <a:pos x="0" y="203"/>
                  </a:cxn>
                  <a:cxn ang="0">
                    <a:pos x="0" y="74"/>
                  </a:cxn>
                  <a:cxn ang="0">
                    <a:pos x="4" y="44"/>
                  </a:cxn>
                  <a:cxn ang="0">
                    <a:pos x="17" y="20"/>
                  </a:cxn>
                  <a:cxn ang="0">
                    <a:pos x="39" y="5"/>
                  </a:cxn>
                  <a:cxn ang="0">
                    <a:pos x="70" y="0"/>
                  </a:cxn>
                  <a:cxn ang="0">
                    <a:pos x="100" y="5"/>
                  </a:cxn>
                  <a:cxn ang="0">
                    <a:pos x="123" y="21"/>
                  </a:cxn>
                  <a:cxn ang="0">
                    <a:pos x="136" y="44"/>
                  </a:cxn>
                  <a:cxn ang="0">
                    <a:pos x="141" y="73"/>
                  </a:cxn>
                  <a:cxn ang="0">
                    <a:pos x="107" y="73"/>
                  </a:cxn>
                  <a:cxn ang="0">
                    <a:pos x="105" y="54"/>
                  </a:cxn>
                  <a:cxn ang="0">
                    <a:pos x="97" y="39"/>
                  </a:cxn>
                  <a:cxn ang="0">
                    <a:pos x="85" y="30"/>
                  </a:cxn>
                  <a:cxn ang="0">
                    <a:pos x="69" y="26"/>
                  </a:cxn>
                  <a:cxn ang="0">
                    <a:pos x="52" y="30"/>
                  </a:cxn>
                  <a:cxn ang="0">
                    <a:pos x="40" y="40"/>
                  </a:cxn>
                  <a:cxn ang="0">
                    <a:pos x="34" y="53"/>
                  </a:cxn>
                  <a:cxn ang="0">
                    <a:pos x="32" y="70"/>
                  </a:cxn>
                  <a:cxn ang="0">
                    <a:pos x="32" y="108"/>
                  </a:cxn>
                  <a:cxn ang="0">
                    <a:pos x="39" y="114"/>
                  </a:cxn>
                  <a:cxn ang="0">
                    <a:pos x="48" y="120"/>
                  </a:cxn>
                  <a:cxn ang="0">
                    <a:pos x="58" y="123"/>
                  </a:cxn>
                  <a:cxn ang="0">
                    <a:pos x="68" y="124"/>
                  </a:cxn>
                  <a:cxn ang="0">
                    <a:pos x="97" y="111"/>
                  </a:cxn>
                  <a:cxn ang="0">
                    <a:pos x="107" y="73"/>
                  </a:cxn>
                </a:cxnLst>
                <a:rect l="0" t="0" r="r" b="b"/>
                <a:pathLst>
                  <a:path w="141" h="203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Freeform 27"/>
              <p:cNvSpPr>
                <a:spLocks/>
              </p:cNvSpPr>
              <p:nvPr/>
            </p:nvSpPr>
            <p:spPr bwMode="black">
              <a:xfrm>
                <a:off x="8305857" y="5012890"/>
                <a:ext cx="48257" cy="117924"/>
              </a:xfrm>
              <a:custGeom>
                <a:avLst/>
                <a:gdLst/>
                <a:ahLst/>
                <a:cxnLst>
                  <a:cxn ang="0">
                    <a:pos x="51" y="146"/>
                  </a:cxn>
                  <a:cxn ang="0">
                    <a:pos x="38" y="147"/>
                  </a:cxn>
                  <a:cxn ang="0">
                    <a:pos x="21" y="144"/>
                  </a:cxn>
                  <a:cxn ang="0">
                    <a:pos x="9" y="135"/>
                  </a:cxn>
                  <a:cxn ang="0">
                    <a:pos x="2" y="121"/>
                  </a:cxn>
                  <a:cxn ang="0">
                    <a:pos x="0" y="104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9"/>
                  </a:cxn>
                  <a:cxn ang="0">
                    <a:pos x="34" y="110"/>
                  </a:cxn>
                  <a:cxn ang="0">
                    <a:pos x="38" y="116"/>
                  </a:cxn>
                  <a:cxn ang="0">
                    <a:pos x="43" y="120"/>
                  </a:cxn>
                  <a:cxn ang="0">
                    <a:pos x="48" y="121"/>
                  </a:cxn>
                  <a:cxn ang="0">
                    <a:pos x="55" y="120"/>
                  </a:cxn>
                  <a:cxn ang="0">
                    <a:pos x="60" y="118"/>
                  </a:cxn>
                  <a:cxn ang="0">
                    <a:pos x="60" y="143"/>
                  </a:cxn>
                  <a:cxn ang="0">
                    <a:pos x="51" y="146"/>
                  </a:cxn>
                </a:cxnLst>
                <a:rect l="0" t="0" r="r" b="b"/>
                <a:pathLst>
                  <a:path w="60" h="147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Freeform 28"/>
              <p:cNvSpPr>
                <a:spLocks noEditPoints="1"/>
              </p:cNvSpPr>
              <p:nvPr/>
            </p:nvSpPr>
            <p:spPr bwMode="black">
              <a:xfrm>
                <a:off x="8362950" y="5012890"/>
                <a:ext cx="127440" cy="118943"/>
              </a:xfrm>
              <a:custGeom>
                <a:avLst/>
                <a:gdLst/>
                <a:ahLst/>
                <a:cxnLst>
                  <a:cxn ang="0">
                    <a:pos x="126" y="25"/>
                  </a:cxn>
                  <a:cxn ang="0">
                    <a:pos x="132" y="35"/>
                  </a:cxn>
                  <a:cxn ang="0">
                    <a:pos x="137" y="46"/>
                  </a:cxn>
                  <a:cxn ang="0">
                    <a:pos x="141" y="60"/>
                  </a:cxn>
                  <a:cxn ang="0">
                    <a:pos x="143" y="77"/>
                  </a:cxn>
                  <a:cxn ang="0">
                    <a:pos x="138" y="105"/>
                  </a:cxn>
                  <a:cxn ang="0">
                    <a:pos x="124" y="128"/>
                  </a:cxn>
                  <a:cxn ang="0">
                    <a:pos x="102" y="142"/>
                  </a:cxn>
                  <a:cxn ang="0">
                    <a:pos x="72" y="148"/>
                  </a:cxn>
                  <a:cxn ang="0">
                    <a:pos x="42" y="142"/>
                  </a:cxn>
                  <a:cxn ang="0">
                    <a:pos x="19" y="127"/>
                  </a:cxn>
                  <a:cxn ang="0">
                    <a:pos x="5" y="104"/>
                  </a:cxn>
                  <a:cxn ang="0">
                    <a:pos x="0" y="73"/>
                  </a:cxn>
                  <a:cxn ang="0">
                    <a:pos x="4" y="43"/>
                  </a:cxn>
                  <a:cxn ang="0">
                    <a:pos x="18" y="20"/>
                  </a:cxn>
                  <a:cxn ang="0">
                    <a:pos x="41" y="6"/>
                  </a:cxn>
                  <a:cxn ang="0">
                    <a:pos x="74" y="0"/>
                  </a:cxn>
                  <a:cxn ang="0">
                    <a:pos x="159" y="0"/>
                  </a:cxn>
                  <a:cxn ang="0">
                    <a:pos x="159" y="25"/>
                  </a:cxn>
                  <a:cxn ang="0">
                    <a:pos x="126" y="25"/>
                  </a:cxn>
                  <a:cxn ang="0">
                    <a:pos x="79" y="25"/>
                  </a:cxn>
                  <a:cxn ang="0">
                    <a:pos x="44" y="38"/>
                  </a:cxn>
                  <a:cxn ang="0">
                    <a:pos x="33" y="74"/>
                  </a:cxn>
                  <a:cxn ang="0">
                    <a:pos x="36" y="94"/>
                  </a:cxn>
                  <a:cxn ang="0">
                    <a:pos x="44" y="109"/>
                  </a:cxn>
                  <a:cxn ang="0">
                    <a:pos x="57" y="118"/>
                  </a:cxn>
                  <a:cxn ang="0">
                    <a:pos x="72" y="121"/>
                  </a:cxn>
                  <a:cxn ang="0">
                    <a:pos x="88" y="118"/>
                  </a:cxn>
                  <a:cxn ang="0">
                    <a:pos x="99" y="108"/>
                  </a:cxn>
                  <a:cxn ang="0">
                    <a:pos x="106" y="93"/>
                  </a:cxn>
                  <a:cxn ang="0">
                    <a:pos x="109" y="73"/>
                  </a:cxn>
                  <a:cxn ang="0">
                    <a:pos x="108" y="57"/>
                  </a:cxn>
                  <a:cxn ang="0">
                    <a:pos x="104" y="44"/>
                  </a:cxn>
                  <a:cxn ang="0">
                    <a:pos x="100" y="34"/>
                  </a:cxn>
                  <a:cxn ang="0">
                    <a:pos x="95" y="25"/>
                  </a:cxn>
                  <a:cxn ang="0">
                    <a:pos x="79" y="25"/>
                  </a:cxn>
                </a:cxnLst>
                <a:rect l="0" t="0" r="r" b="b"/>
                <a:pathLst>
                  <a:path w="159" h="148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Freeform 29"/>
              <p:cNvSpPr>
                <a:spLocks/>
              </p:cNvSpPr>
              <p:nvPr/>
            </p:nvSpPr>
            <p:spPr bwMode="black">
              <a:xfrm>
                <a:off x="8496167" y="5012890"/>
                <a:ext cx="113166" cy="118943"/>
              </a:xfrm>
              <a:custGeom>
                <a:avLst/>
                <a:gdLst/>
                <a:ahLst/>
                <a:cxnLst>
                  <a:cxn ang="0">
                    <a:pos x="86" y="26"/>
                  </a:cxn>
                  <a:cxn ang="0">
                    <a:pos x="86" y="98"/>
                  </a:cxn>
                  <a:cxn ang="0">
                    <a:pos x="91" y="116"/>
                  </a:cxn>
                  <a:cxn ang="0">
                    <a:pos x="104" y="121"/>
                  </a:cxn>
                  <a:cxn ang="0">
                    <a:pos x="110" y="121"/>
                  </a:cxn>
                  <a:cxn ang="0">
                    <a:pos x="117" y="119"/>
                  </a:cxn>
                  <a:cxn ang="0">
                    <a:pos x="117" y="144"/>
                  </a:cxn>
                  <a:cxn ang="0">
                    <a:pos x="107" y="146"/>
                  </a:cxn>
                  <a:cxn ang="0">
                    <a:pos x="94" y="148"/>
                  </a:cxn>
                  <a:cxn ang="0">
                    <a:pos x="76" y="144"/>
                  </a:cxn>
                  <a:cxn ang="0">
                    <a:pos x="63" y="135"/>
                  </a:cxn>
                  <a:cxn ang="0">
                    <a:pos x="56" y="120"/>
                  </a:cxn>
                  <a:cxn ang="0">
                    <a:pos x="53" y="100"/>
                  </a:cxn>
                  <a:cxn ang="0">
                    <a:pos x="53" y="26"/>
                  </a:cxn>
                  <a:cxn ang="0">
                    <a:pos x="36" y="26"/>
                  </a:cxn>
                  <a:cxn ang="0">
                    <a:pos x="25" y="27"/>
                  </a:cxn>
                  <a:cxn ang="0">
                    <a:pos x="15" y="30"/>
                  </a:cxn>
                  <a:cxn ang="0">
                    <a:pos x="7" y="34"/>
                  </a:cxn>
                  <a:cxn ang="0">
                    <a:pos x="0" y="38"/>
                  </a:cxn>
                  <a:cxn ang="0">
                    <a:pos x="0" y="10"/>
                  </a:cxn>
                  <a:cxn ang="0">
                    <a:pos x="6" y="6"/>
                  </a:cxn>
                  <a:cxn ang="0">
                    <a:pos x="15" y="3"/>
                  </a:cxn>
                  <a:cxn ang="0">
                    <a:pos x="26" y="1"/>
                  </a:cxn>
                  <a:cxn ang="0">
                    <a:pos x="39" y="0"/>
                  </a:cxn>
                  <a:cxn ang="0">
                    <a:pos x="141" y="0"/>
                  </a:cxn>
                  <a:cxn ang="0">
                    <a:pos x="141" y="26"/>
                  </a:cxn>
                  <a:cxn ang="0">
                    <a:pos x="86" y="26"/>
                  </a:cxn>
                </a:cxnLst>
                <a:rect l="0" t="0" r="r" b="b"/>
                <a:pathLst>
                  <a:path w="141" h="148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Freeform 30"/>
              <p:cNvSpPr>
                <a:spLocks noEditPoints="1"/>
              </p:cNvSpPr>
              <p:nvPr/>
            </p:nvSpPr>
            <p:spPr bwMode="black">
              <a:xfrm>
                <a:off x="8614091" y="4955117"/>
                <a:ext cx="168560" cy="176716"/>
              </a:xfrm>
              <a:custGeom>
                <a:avLst/>
                <a:gdLst/>
                <a:ahLst/>
                <a:cxnLst>
                  <a:cxn ang="0">
                    <a:pos x="198" y="88"/>
                  </a:cxn>
                  <a:cxn ang="0">
                    <a:pos x="204" y="106"/>
                  </a:cxn>
                  <a:cxn ang="0">
                    <a:pos x="208" y="126"/>
                  </a:cxn>
                  <a:cxn ang="0">
                    <a:pos x="210" y="149"/>
                  </a:cxn>
                  <a:cxn ang="0">
                    <a:pos x="206" y="178"/>
                  </a:cxn>
                  <a:cxn ang="0">
                    <a:pos x="194" y="201"/>
                  </a:cxn>
                  <a:cxn ang="0">
                    <a:pos x="175" y="215"/>
                  </a:cxn>
                  <a:cxn ang="0">
                    <a:pos x="150" y="220"/>
                  </a:cxn>
                  <a:cxn ang="0">
                    <a:pos x="134" y="217"/>
                  </a:cxn>
                  <a:cxn ang="0">
                    <a:pos x="122" y="211"/>
                  </a:cxn>
                  <a:cxn ang="0">
                    <a:pos x="112" y="201"/>
                  </a:cxn>
                  <a:cxn ang="0">
                    <a:pos x="105" y="190"/>
                  </a:cxn>
                  <a:cxn ang="0">
                    <a:pos x="104" y="190"/>
                  </a:cxn>
                  <a:cxn ang="0">
                    <a:pos x="98" y="201"/>
                  </a:cxn>
                  <a:cxn ang="0">
                    <a:pos x="88" y="211"/>
                  </a:cxn>
                  <a:cxn ang="0">
                    <a:pos x="75" y="217"/>
                  </a:cxn>
                  <a:cxn ang="0">
                    <a:pos x="60" y="220"/>
                  </a:cxn>
                  <a:cxn ang="0">
                    <a:pos x="34" y="214"/>
                  </a:cxn>
                  <a:cxn ang="0">
                    <a:pos x="15" y="200"/>
                  </a:cxn>
                  <a:cxn ang="0">
                    <a:pos x="4" y="177"/>
                  </a:cxn>
                  <a:cxn ang="0">
                    <a:pos x="0" y="148"/>
                  </a:cxn>
                  <a:cxn ang="0">
                    <a:pos x="2" y="126"/>
                  </a:cxn>
                  <a:cxn ang="0">
                    <a:pos x="6" y="106"/>
                  </a:cxn>
                  <a:cxn ang="0">
                    <a:pos x="12" y="88"/>
                  </a:cxn>
                  <a:cxn ang="0">
                    <a:pos x="18" y="72"/>
                  </a:cxn>
                  <a:cxn ang="0">
                    <a:pos x="52" y="72"/>
                  </a:cxn>
                  <a:cxn ang="0">
                    <a:pos x="45" y="88"/>
                  </a:cxn>
                  <a:cxn ang="0">
                    <a:pos x="39" y="107"/>
                  </a:cxn>
                  <a:cxn ang="0">
                    <a:pos x="34" y="128"/>
                  </a:cxn>
                  <a:cxn ang="0">
                    <a:pos x="32" y="149"/>
                  </a:cxn>
                  <a:cxn ang="0">
                    <a:pos x="34" y="168"/>
                  </a:cxn>
                  <a:cxn ang="0">
                    <a:pos x="40" y="182"/>
                  </a:cxn>
                  <a:cxn ang="0">
                    <a:pos x="49" y="190"/>
                  </a:cxn>
                  <a:cxn ang="0">
                    <a:pos x="61" y="193"/>
                  </a:cxn>
                  <a:cxn ang="0">
                    <a:pos x="72" y="191"/>
                  </a:cxn>
                  <a:cxn ang="0">
                    <a:pos x="81" y="183"/>
                  </a:cxn>
                  <a:cxn ang="0">
                    <a:pos x="87" y="170"/>
                  </a:cxn>
                  <a:cxn ang="0">
                    <a:pos x="89" y="149"/>
                  </a:cxn>
                  <a:cxn ang="0">
                    <a:pos x="89" y="111"/>
                  </a:cxn>
                  <a:cxn ang="0">
                    <a:pos x="121" y="111"/>
                  </a:cxn>
                  <a:cxn ang="0">
                    <a:pos x="121" y="149"/>
                  </a:cxn>
                  <a:cxn ang="0">
                    <a:pos x="123" y="170"/>
                  </a:cxn>
                  <a:cxn ang="0">
                    <a:pos x="129" y="183"/>
                  </a:cxn>
                  <a:cxn ang="0">
                    <a:pos x="138" y="191"/>
                  </a:cxn>
                  <a:cxn ang="0">
                    <a:pos x="149" y="193"/>
                  </a:cxn>
                  <a:cxn ang="0">
                    <a:pos x="161" y="190"/>
                  </a:cxn>
                  <a:cxn ang="0">
                    <a:pos x="170" y="181"/>
                  </a:cxn>
                  <a:cxn ang="0">
                    <a:pos x="176" y="167"/>
                  </a:cxn>
                  <a:cxn ang="0">
                    <a:pos x="178" y="149"/>
                  </a:cxn>
                  <a:cxn ang="0">
                    <a:pos x="176" y="128"/>
                  </a:cxn>
                  <a:cxn ang="0">
                    <a:pos x="171" y="107"/>
                  </a:cxn>
                  <a:cxn ang="0">
                    <a:pos x="165" y="88"/>
                  </a:cxn>
                  <a:cxn ang="0">
                    <a:pos x="158" y="72"/>
                  </a:cxn>
                  <a:cxn ang="0">
                    <a:pos x="192" y="72"/>
                  </a:cxn>
                  <a:cxn ang="0">
                    <a:pos x="198" y="88"/>
                  </a:cxn>
                  <a:cxn ang="0">
                    <a:pos x="107" y="49"/>
                  </a:cxn>
                  <a:cxn ang="0">
                    <a:pos x="90" y="49"/>
                  </a:cxn>
                  <a:cxn ang="0">
                    <a:pos x="103" y="0"/>
                  </a:cxn>
                  <a:cxn ang="0">
                    <a:pos x="132" y="0"/>
                  </a:cxn>
                  <a:cxn ang="0">
                    <a:pos x="107" y="49"/>
                  </a:cxn>
                </a:cxnLst>
                <a:rect l="0" t="0" r="r" b="b"/>
                <a:pathLst>
                  <a:path w="210" h="22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 bwMode="black">
            <a:xfrm>
              <a:off x="3468788" y="3703746"/>
              <a:ext cx="307600" cy="166768"/>
              <a:chOff x="2772926" y="4973833"/>
              <a:chExt cx="349910" cy="189581"/>
            </a:xfrm>
            <a:solidFill>
              <a:schemeClr val="tx1"/>
            </a:solidFill>
            <a:effectLst/>
          </p:grpSpPr>
          <p:sp>
            <p:nvSpPr>
              <p:cNvPr id="223" name="Freeform 21"/>
              <p:cNvSpPr>
                <a:spLocks/>
              </p:cNvSpPr>
              <p:nvPr/>
            </p:nvSpPr>
            <p:spPr bwMode="black">
              <a:xfrm>
                <a:off x="2772926" y="4984201"/>
                <a:ext cx="130337" cy="175881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2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Freeform 22"/>
              <p:cNvSpPr>
                <a:spLocks noEditPoints="1"/>
              </p:cNvSpPr>
              <p:nvPr/>
            </p:nvSpPr>
            <p:spPr bwMode="black">
              <a:xfrm>
                <a:off x="2874381" y="5031596"/>
                <a:ext cx="105899" cy="131818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Freeform 23"/>
              <p:cNvSpPr>
                <a:spLocks/>
              </p:cNvSpPr>
              <p:nvPr/>
            </p:nvSpPr>
            <p:spPr bwMode="black">
              <a:xfrm>
                <a:off x="3007310" y="4973833"/>
                <a:ext cx="115526" cy="186249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 bwMode="black">
            <a:xfrm>
              <a:off x="5053993" y="2453141"/>
              <a:ext cx="954977" cy="189605"/>
              <a:chOff x="5953627" y="6205329"/>
              <a:chExt cx="1086337" cy="215543"/>
            </a:xfrm>
            <a:solidFill>
              <a:schemeClr val="tx1"/>
            </a:solidFill>
            <a:effectLst/>
          </p:grpSpPr>
          <p:sp>
            <p:nvSpPr>
              <p:cNvPr id="212" name="Freeform 24"/>
              <p:cNvSpPr>
                <a:spLocks/>
              </p:cNvSpPr>
              <p:nvPr/>
            </p:nvSpPr>
            <p:spPr bwMode="black">
              <a:xfrm>
                <a:off x="5953627" y="6214946"/>
                <a:ext cx="116725" cy="157181"/>
              </a:xfrm>
              <a:custGeom>
                <a:avLst/>
                <a:gdLst/>
                <a:ahLst/>
                <a:cxnLst>
                  <a:cxn ang="0">
                    <a:pos x="215" y="68"/>
                  </a:cxn>
                  <a:cxn ang="0">
                    <a:pos x="215" y="474"/>
                  </a:cxn>
                  <a:cxn ang="0">
                    <a:pos x="134" y="474"/>
                  </a:cxn>
                  <a:cxn ang="0">
                    <a:pos x="134" y="68"/>
                  </a:cxn>
                  <a:cxn ang="0">
                    <a:pos x="0" y="68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8"/>
                  </a:cxn>
                  <a:cxn ang="0">
                    <a:pos x="215" y="68"/>
                  </a:cxn>
                </a:cxnLst>
                <a:rect l="0" t="0" r="r" b="b"/>
                <a:pathLst>
                  <a:path w="352" h="474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Freeform 25"/>
              <p:cNvSpPr>
                <a:spLocks noEditPoints="1"/>
              </p:cNvSpPr>
              <p:nvPr/>
            </p:nvSpPr>
            <p:spPr bwMode="black">
              <a:xfrm>
                <a:off x="6046808" y="6257059"/>
                <a:ext cx="102466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Freeform 26"/>
              <p:cNvSpPr>
                <a:spLocks/>
              </p:cNvSpPr>
              <p:nvPr/>
            </p:nvSpPr>
            <p:spPr bwMode="black">
              <a:xfrm>
                <a:off x="6161875" y="6257059"/>
                <a:ext cx="73616" cy="163813"/>
              </a:xfrm>
              <a:custGeom>
                <a:avLst/>
                <a:gdLst/>
                <a:ahLst/>
                <a:cxnLst>
                  <a:cxn ang="0">
                    <a:pos x="73" y="192"/>
                  </a:cxn>
                  <a:cxn ang="0">
                    <a:pos x="53" y="207"/>
                  </a:cxn>
                  <a:cxn ang="0">
                    <a:pos x="29" y="209"/>
                  </a:cxn>
                  <a:cxn ang="0">
                    <a:pos x="24" y="193"/>
                  </a:cxn>
                  <a:cxn ang="0">
                    <a:pos x="34" y="194"/>
                  </a:cxn>
                  <a:cxn ang="0">
                    <a:pos x="48" y="190"/>
                  </a:cxn>
                  <a:cxn ang="0">
                    <a:pos x="52" y="182"/>
                  </a:cxn>
                  <a:cxn ang="0">
                    <a:pos x="48" y="175"/>
                  </a:cxn>
                  <a:cxn ang="0">
                    <a:pos x="35" y="172"/>
                  </a:cxn>
                  <a:cxn ang="0">
                    <a:pos x="30" y="172"/>
                  </a:cxn>
                  <a:cxn ang="0">
                    <a:pos x="22" y="149"/>
                  </a:cxn>
                  <a:cxn ang="0">
                    <a:pos x="6" y="145"/>
                  </a:cxn>
                  <a:cxn ang="0">
                    <a:pos x="0" y="112"/>
                  </a:cxn>
                  <a:cxn ang="0">
                    <a:pos x="19" y="122"/>
                  </a:cxn>
                  <a:cxn ang="0">
                    <a:pos x="38" y="125"/>
                  </a:cxn>
                  <a:cxn ang="0">
                    <a:pos x="62" y="110"/>
                  </a:cxn>
                  <a:cxn ang="0">
                    <a:pos x="57" y="98"/>
                  </a:cxn>
                  <a:cxn ang="0">
                    <a:pos x="34" y="86"/>
                  </a:cxn>
                  <a:cxn ang="0">
                    <a:pos x="9" y="70"/>
                  </a:cxn>
                  <a:cxn ang="0">
                    <a:pos x="0" y="44"/>
                  </a:cxn>
                  <a:cxn ang="0">
                    <a:pos x="14" y="12"/>
                  </a:cxn>
                  <a:cxn ang="0">
                    <a:pos x="54" y="0"/>
                  </a:cxn>
                  <a:cxn ang="0">
                    <a:pos x="72" y="2"/>
                  </a:cxn>
                  <a:cxn ang="0">
                    <a:pos x="87" y="6"/>
                  </a:cxn>
                  <a:cxn ang="0">
                    <a:pos x="79" y="31"/>
                  </a:cxn>
                  <a:cxn ang="0">
                    <a:pos x="62" y="26"/>
                  </a:cxn>
                  <a:cxn ang="0">
                    <a:pos x="38" y="30"/>
                  </a:cxn>
                  <a:cxn ang="0">
                    <a:pos x="34" y="48"/>
                  </a:cxn>
                  <a:cxn ang="0">
                    <a:pos x="46" y="58"/>
                  </a:cxn>
                  <a:cxn ang="0">
                    <a:pos x="72" y="70"/>
                  </a:cxn>
                  <a:cxn ang="0">
                    <a:pos x="92" y="91"/>
                  </a:cxn>
                  <a:cxn ang="0">
                    <a:pos x="92" y="121"/>
                  </a:cxn>
                  <a:cxn ang="0">
                    <a:pos x="69" y="144"/>
                  </a:cxn>
                  <a:cxn ang="0">
                    <a:pos x="50" y="160"/>
                  </a:cxn>
                  <a:cxn ang="0">
                    <a:pos x="69" y="167"/>
                  </a:cxn>
                  <a:cxn ang="0">
                    <a:pos x="75" y="182"/>
                  </a:cxn>
                </a:cxnLst>
                <a:rect l="0" t="0" r="r" b="b"/>
                <a:pathLst>
                  <a:path w="94" h="209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Freeform 27"/>
              <p:cNvSpPr>
                <a:spLocks noEditPoints="1"/>
              </p:cNvSpPr>
              <p:nvPr/>
            </p:nvSpPr>
            <p:spPr bwMode="black">
              <a:xfrm>
                <a:off x="624709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Freeform 28"/>
              <p:cNvSpPr>
                <a:spLocks/>
              </p:cNvSpPr>
              <p:nvPr/>
            </p:nvSpPr>
            <p:spPr bwMode="black">
              <a:xfrm>
                <a:off x="6369459" y="6205329"/>
                <a:ext cx="103461" cy="166797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2" h="503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Freeform 29"/>
              <p:cNvSpPr>
                <a:spLocks/>
              </p:cNvSpPr>
              <p:nvPr/>
            </p:nvSpPr>
            <p:spPr bwMode="black">
              <a:xfrm>
                <a:off x="6484526" y="6205329"/>
                <a:ext cx="104124" cy="166797"/>
              </a:xfrm>
              <a:custGeom>
                <a:avLst/>
                <a:gdLst/>
                <a:ahLst/>
                <a:cxnLst>
                  <a:cxn ang="0">
                    <a:pos x="213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6" y="163"/>
                  </a:cxn>
                  <a:cxn ang="0">
                    <a:pos x="302" y="163"/>
                  </a:cxn>
                  <a:cxn ang="0">
                    <a:pos x="158" y="326"/>
                  </a:cxn>
                  <a:cxn ang="0">
                    <a:pos x="314" y="503"/>
                  </a:cxn>
                  <a:cxn ang="0">
                    <a:pos x="213" y="503"/>
                  </a:cxn>
                </a:cxnLst>
                <a:rect l="0" t="0" r="r" b="b"/>
                <a:pathLst>
                  <a:path w="314" h="503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30"/>
              <p:cNvSpPr>
                <a:spLocks noEditPoints="1"/>
              </p:cNvSpPr>
              <p:nvPr/>
            </p:nvSpPr>
            <p:spPr bwMode="black">
              <a:xfrm>
                <a:off x="6597272" y="6212293"/>
                <a:ext cx="100476" cy="163149"/>
              </a:xfrm>
              <a:custGeom>
                <a:avLst/>
                <a:gdLst/>
                <a:ahLst/>
                <a:cxnLst>
                  <a:cxn ang="0">
                    <a:pos x="95" y="204"/>
                  </a:cxn>
                  <a:cxn ang="0">
                    <a:pos x="95" y="183"/>
                  </a:cxn>
                  <a:cxn ang="0">
                    <a:pos x="95" y="183"/>
                  </a:cxn>
                  <a:cxn ang="0">
                    <a:pos x="88" y="192"/>
                  </a:cxn>
                  <a:cxn ang="0">
                    <a:pos x="78" y="200"/>
                  </a:cxn>
                  <a:cxn ang="0">
                    <a:pos x="66" y="206"/>
                  </a:cxn>
                  <a:cxn ang="0">
                    <a:pos x="51" y="208"/>
                  </a:cxn>
                  <a:cxn ang="0">
                    <a:pos x="13" y="193"/>
                  </a:cxn>
                  <a:cxn ang="0">
                    <a:pos x="0" y="148"/>
                  </a:cxn>
                  <a:cxn ang="0">
                    <a:pos x="0" y="60"/>
                  </a:cxn>
                  <a:cxn ang="0">
                    <a:pos x="33" y="60"/>
                  </a:cxn>
                  <a:cxn ang="0">
                    <a:pos x="33" y="144"/>
                  </a:cxn>
                  <a:cxn ang="0">
                    <a:pos x="35" y="161"/>
                  </a:cxn>
                  <a:cxn ang="0">
                    <a:pos x="41" y="173"/>
                  </a:cxn>
                  <a:cxn ang="0">
                    <a:pos x="51" y="179"/>
                  </a:cxn>
                  <a:cxn ang="0">
                    <a:pos x="63" y="181"/>
                  </a:cxn>
                  <a:cxn ang="0">
                    <a:pos x="75" y="179"/>
                  </a:cxn>
                  <a:cxn ang="0">
                    <a:pos x="86" y="171"/>
                  </a:cxn>
                  <a:cxn ang="0">
                    <a:pos x="93" y="160"/>
                  </a:cxn>
                  <a:cxn ang="0">
                    <a:pos x="95" y="144"/>
                  </a:cxn>
                  <a:cxn ang="0">
                    <a:pos x="95" y="60"/>
                  </a:cxn>
                  <a:cxn ang="0">
                    <a:pos x="128" y="60"/>
                  </a:cxn>
                  <a:cxn ang="0">
                    <a:pos x="128" y="204"/>
                  </a:cxn>
                  <a:cxn ang="0">
                    <a:pos x="95" y="204"/>
                  </a:cxn>
                  <a:cxn ang="0">
                    <a:pos x="53" y="17"/>
                  </a:cxn>
                  <a:cxn ang="0">
                    <a:pos x="52" y="23"/>
                  </a:cxn>
                  <a:cxn ang="0">
                    <a:pos x="48" y="28"/>
                  </a:cxn>
                  <a:cxn ang="0">
                    <a:pos x="43" y="32"/>
                  </a:cxn>
                  <a:cxn ang="0">
                    <a:pos x="36" y="33"/>
                  </a:cxn>
                  <a:cxn ang="0">
                    <a:pos x="29" y="32"/>
                  </a:cxn>
                  <a:cxn ang="0">
                    <a:pos x="23" y="28"/>
                  </a:cxn>
                  <a:cxn ang="0">
                    <a:pos x="20" y="23"/>
                  </a:cxn>
                  <a:cxn ang="0">
                    <a:pos x="18" y="17"/>
                  </a:cxn>
                  <a:cxn ang="0">
                    <a:pos x="20" y="10"/>
                  </a:cxn>
                  <a:cxn ang="0">
                    <a:pos x="23" y="5"/>
                  </a:cxn>
                  <a:cxn ang="0">
                    <a:pos x="29" y="1"/>
                  </a:cxn>
                  <a:cxn ang="0">
                    <a:pos x="36" y="0"/>
                  </a:cxn>
                  <a:cxn ang="0">
                    <a:pos x="43" y="1"/>
                  </a:cxn>
                  <a:cxn ang="0">
                    <a:pos x="48" y="5"/>
                  </a:cxn>
                  <a:cxn ang="0">
                    <a:pos x="52" y="10"/>
                  </a:cxn>
                  <a:cxn ang="0">
                    <a:pos x="53" y="17"/>
                  </a:cxn>
                  <a:cxn ang="0">
                    <a:pos x="113" y="17"/>
                  </a:cxn>
                  <a:cxn ang="0">
                    <a:pos x="111" y="23"/>
                  </a:cxn>
                  <a:cxn ang="0">
                    <a:pos x="108" y="28"/>
                  </a:cxn>
                  <a:cxn ang="0">
                    <a:pos x="102" y="32"/>
                  </a:cxn>
                  <a:cxn ang="0">
                    <a:pos x="95" y="33"/>
                  </a:cxn>
                  <a:cxn ang="0">
                    <a:pos x="88" y="32"/>
                  </a:cxn>
                  <a:cxn ang="0">
                    <a:pos x="83" y="28"/>
                  </a:cxn>
                  <a:cxn ang="0">
                    <a:pos x="79" y="23"/>
                  </a:cxn>
                  <a:cxn ang="0">
                    <a:pos x="78" y="17"/>
                  </a:cxn>
                  <a:cxn ang="0">
                    <a:pos x="79" y="10"/>
                  </a:cxn>
                  <a:cxn ang="0">
                    <a:pos x="83" y="5"/>
                  </a:cxn>
                  <a:cxn ang="0">
                    <a:pos x="88" y="1"/>
                  </a:cxn>
                  <a:cxn ang="0">
                    <a:pos x="95" y="0"/>
                  </a:cxn>
                  <a:cxn ang="0">
                    <a:pos x="102" y="1"/>
                  </a:cxn>
                  <a:cxn ang="0">
                    <a:pos x="108" y="5"/>
                  </a:cxn>
                  <a:cxn ang="0">
                    <a:pos x="111" y="10"/>
                  </a:cxn>
                  <a:cxn ang="0">
                    <a:pos x="113" y="17"/>
                  </a:cxn>
                </a:cxnLst>
                <a:rect l="0" t="0" r="r" b="b"/>
                <a:pathLst>
                  <a:path w="128" h="20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Freeform 31"/>
              <p:cNvSpPr>
                <a:spLocks/>
              </p:cNvSpPr>
              <p:nvPr/>
            </p:nvSpPr>
            <p:spPr bwMode="black">
              <a:xfrm>
                <a:off x="6727261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8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Rectangle 32"/>
              <p:cNvSpPr>
                <a:spLocks noChangeArrowheads="1"/>
              </p:cNvSpPr>
              <p:nvPr/>
            </p:nvSpPr>
            <p:spPr bwMode="black">
              <a:xfrm>
                <a:off x="6805851" y="6205329"/>
                <a:ext cx="25534" cy="16679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Freeform 33"/>
              <p:cNvSpPr>
                <a:spLocks noEditPoints="1"/>
              </p:cNvSpPr>
              <p:nvPr/>
            </p:nvSpPr>
            <p:spPr bwMode="black">
              <a:xfrm>
                <a:off x="685260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Freeform 34"/>
              <p:cNvSpPr>
                <a:spLocks/>
              </p:cNvSpPr>
              <p:nvPr/>
            </p:nvSpPr>
            <p:spPr bwMode="black">
              <a:xfrm>
                <a:off x="6974969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 bwMode="black">
            <a:xfrm>
              <a:off x="4075545" y="1793709"/>
              <a:ext cx="807985" cy="295959"/>
              <a:chOff x="7376591" y="6134773"/>
              <a:chExt cx="919129" cy="336446"/>
            </a:xfrm>
            <a:solidFill>
              <a:schemeClr val="tx1"/>
            </a:solidFill>
            <a:effectLst/>
          </p:grpSpPr>
          <p:sp>
            <p:nvSpPr>
              <p:cNvPr id="205" name="Freeform 24"/>
              <p:cNvSpPr>
                <a:spLocks/>
              </p:cNvSpPr>
              <p:nvPr/>
            </p:nvSpPr>
            <p:spPr bwMode="black">
              <a:xfrm>
                <a:off x="7984332" y="6141379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25"/>
              <p:cNvSpPr>
                <a:spLocks/>
              </p:cNvSpPr>
              <p:nvPr/>
            </p:nvSpPr>
            <p:spPr bwMode="black">
              <a:xfrm>
                <a:off x="8116906" y="6158463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49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26"/>
              <p:cNvSpPr>
                <a:spLocks/>
              </p:cNvSpPr>
              <p:nvPr/>
            </p:nvSpPr>
            <p:spPr bwMode="black">
              <a:xfrm>
                <a:off x="8017134" y="6172131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Freeform 27"/>
              <p:cNvSpPr>
                <a:spLocks/>
              </p:cNvSpPr>
              <p:nvPr/>
            </p:nvSpPr>
            <p:spPr bwMode="black">
              <a:xfrm>
                <a:off x="8077498" y="6174181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28"/>
              <p:cNvSpPr>
                <a:spLocks/>
              </p:cNvSpPr>
              <p:nvPr/>
            </p:nvSpPr>
            <p:spPr bwMode="black">
              <a:xfrm>
                <a:off x="7977726" y="6187620"/>
                <a:ext cx="40546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29"/>
              <p:cNvSpPr>
                <a:spLocks/>
              </p:cNvSpPr>
              <p:nvPr/>
            </p:nvSpPr>
            <p:spPr bwMode="black">
              <a:xfrm>
                <a:off x="7376591" y="6239329"/>
                <a:ext cx="159452" cy="231890"/>
              </a:xfrm>
              <a:custGeom>
                <a:avLst/>
                <a:gdLst/>
                <a:ahLst/>
                <a:cxnLst>
                  <a:cxn ang="0">
                    <a:pos x="293" y="196"/>
                  </a:cxn>
                  <a:cxn ang="0">
                    <a:pos x="114" y="236"/>
                  </a:cxn>
                  <a:cxn ang="0">
                    <a:pos x="131" y="430"/>
                  </a:cxn>
                  <a:cxn ang="0">
                    <a:pos x="129" y="430"/>
                  </a:cxn>
                  <a:cxn ang="0">
                    <a:pos x="237" y="142"/>
                  </a:cxn>
                  <a:cxn ang="0">
                    <a:pos x="237" y="140"/>
                  </a:cxn>
                  <a:cxn ang="0">
                    <a:pos x="218" y="119"/>
                  </a:cxn>
                  <a:cxn ang="0">
                    <a:pos x="170" y="104"/>
                  </a:cxn>
                  <a:cxn ang="0">
                    <a:pos x="135" y="123"/>
                  </a:cxn>
                  <a:cxn ang="0">
                    <a:pos x="126" y="119"/>
                  </a:cxn>
                  <a:cxn ang="0">
                    <a:pos x="293" y="196"/>
                  </a:cxn>
                </a:cxnLst>
                <a:rect l="0" t="0" r="r" b="b"/>
                <a:pathLst>
                  <a:path w="296" h="430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Freeform 30"/>
              <p:cNvSpPr>
                <a:spLocks noEditPoints="1"/>
              </p:cNvSpPr>
              <p:nvPr/>
            </p:nvSpPr>
            <p:spPr bwMode="black">
              <a:xfrm>
                <a:off x="7545838" y="6134773"/>
                <a:ext cx="749882" cy="298633"/>
              </a:xfrm>
              <a:custGeom>
                <a:avLst/>
                <a:gdLst/>
                <a:ahLst/>
                <a:cxnLst>
                  <a:cxn ang="0">
                    <a:pos x="981" y="334"/>
                  </a:cxn>
                  <a:cxn ang="0">
                    <a:pos x="1113" y="334"/>
                  </a:cxn>
                  <a:cxn ang="0">
                    <a:pos x="1102" y="184"/>
                  </a:cxn>
                  <a:cxn ang="0">
                    <a:pos x="1102" y="188"/>
                  </a:cxn>
                  <a:cxn ang="0">
                    <a:pos x="1136" y="334"/>
                  </a:cxn>
                  <a:cxn ang="0">
                    <a:pos x="1344" y="213"/>
                  </a:cxn>
                  <a:cxn ang="0">
                    <a:pos x="1392" y="390"/>
                  </a:cxn>
                  <a:cxn ang="0">
                    <a:pos x="1253" y="351"/>
                  </a:cxn>
                  <a:cxn ang="0">
                    <a:pos x="1000" y="390"/>
                  </a:cxn>
                  <a:cxn ang="0">
                    <a:pos x="894" y="369"/>
                  </a:cxn>
                  <a:cxn ang="0">
                    <a:pos x="850" y="390"/>
                  </a:cxn>
                  <a:cxn ang="0">
                    <a:pos x="739" y="371"/>
                  </a:cxn>
                  <a:cxn ang="0">
                    <a:pos x="645" y="390"/>
                  </a:cxn>
                  <a:cxn ang="0">
                    <a:pos x="453" y="267"/>
                  </a:cxn>
                  <a:cxn ang="0">
                    <a:pos x="297" y="390"/>
                  </a:cxn>
                  <a:cxn ang="0">
                    <a:pos x="155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113" y="507"/>
                  </a:cxn>
                  <a:cxn ang="0">
                    <a:pos x="272" y="326"/>
                  </a:cxn>
                  <a:cxn ang="0">
                    <a:pos x="226" y="252"/>
                  </a:cxn>
                  <a:cxn ang="0">
                    <a:pos x="246" y="202"/>
                  </a:cxn>
                  <a:cxn ang="0">
                    <a:pos x="257" y="211"/>
                  </a:cxn>
                  <a:cxn ang="0">
                    <a:pos x="297" y="334"/>
                  </a:cxn>
                  <a:cxn ang="0">
                    <a:pos x="424" y="302"/>
                  </a:cxn>
                  <a:cxn ang="0">
                    <a:pos x="384" y="221"/>
                  </a:cxn>
                  <a:cxn ang="0">
                    <a:pos x="376" y="230"/>
                  </a:cxn>
                  <a:cxn ang="0">
                    <a:pos x="318" y="181"/>
                  </a:cxn>
                  <a:cxn ang="0">
                    <a:pos x="522" y="0"/>
                  </a:cxn>
                  <a:cxn ang="0">
                    <a:pos x="522" y="56"/>
                  </a:cxn>
                  <a:cxn ang="0">
                    <a:pos x="359" y="121"/>
                  </a:cxn>
                  <a:cxn ang="0">
                    <a:pos x="420" y="177"/>
                  </a:cxn>
                  <a:cxn ang="0">
                    <a:pos x="582" y="334"/>
                  </a:cxn>
                  <a:cxn ang="0">
                    <a:pos x="712" y="328"/>
                  </a:cxn>
                  <a:cxn ang="0">
                    <a:pos x="731" y="242"/>
                  </a:cxn>
                  <a:cxn ang="0">
                    <a:pos x="735" y="244"/>
                  </a:cxn>
                  <a:cxn ang="0">
                    <a:pos x="825" y="334"/>
                  </a:cxn>
                  <a:cxn ang="0">
                    <a:pos x="866" y="328"/>
                  </a:cxn>
                  <a:cxn ang="0">
                    <a:pos x="885" y="242"/>
                  </a:cxn>
                  <a:cxn ang="0">
                    <a:pos x="887" y="246"/>
                  </a:cxn>
                  <a:cxn ang="0">
                    <a:pos x="954" y="332"/>
                  </a:cxn>
                  <a:cxn ang="0">
                    <a:pos x="935" y="257"/>
                  </a:cxn>
                  <a:cxn ang="0">
                    <a:pos x="956" y="221"/>
                  </a:cxn>
                  <a:cxn ang="0">
                    <a:pos x="958" y="221"/>
                  </a:cxn>
                  <a:cxn ang="0">
                    <a:pos x="981" y="334"/>
                  </a:cxn>
                  <a:cxn ang="0">
                    <a:pos x="1357" y="330"/>
                  </a:cxn>
                  <a:cxn ang="0">
                    <a:pos x="1324" y="259"/>
                  </a:cxn>
                  <a:cxn ang="0">
                    <a:pos x="1284" y="298"/>
                  </a:cxn>
                  <a:cxn ang="0">
                    <a:pos x="1357" y="330"/>
                  </a:cxn>
                </a:cxnLst>
                <a:rect l="0" t="0" r="r" b="b"/>
                <a:pathLst>
                  <a:path w="1392" h="554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 bwMode="black">
            <a:xfrm>
              <a:off x="5052689" y="4250210"/>
              <a:ext cx="628436" cy="164949"/>
              <a:chOff x="420233" y="6191684"/>
              <a:chExt cx="714879" cy="187513"/>
            </a:xfrm>
            <a:solidFill>
              <a:schemeClr val="tx1"/>
            </a:solidFill>
            <a:effectLst/>
          </p:grpSpPr>
          <p:sp>
            <p:nvSpPr>
              <p:cNvPr id="193" name="Freeform 20"/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21"/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Freeform 25"/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Freeform 26"/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Freeform 36"/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Freeform 37"/>
              <p:cNvSpPr>
                <a:spLocks noEditPoints="1"/>
              </p:cNvSpPr>
              <p:nvPr/>
            </p:nvSpPr>
            <p:spPr bwMode="black">
              <a:xfrm>
                <a:off x="546993" y="6266369"/>
                <a:ext cx="90445" cy="112828"/>
              </a:xfrm>
              <a:custGeom>
                <a:avLst/>
                <a:gdLst/>
                <a:ahLst/>
                <a:cxnLst>
                  <a:cxn ang="0">
                    <a:pos x="193" y="53"/>
                  </a:cxn>
                  <a:cxn ang="0">
                    <a:pos x="176" y="24"/>
                  </a:cxn>
                  <a:cxn ang="0">
                    <a:pos x="148" y="6"/>
                  </a:cxn>
                  <a:cxn ang="0">
                    <a:pos x="107" y="0"/>
                  </a:cxn>
                  <a:cxn ang="0">
                    <a:pos x="82" y="2"/>
                  </a:cxn>
                  <a:cxn ang="0">
                    <a:pos x="58" y="7"/>
                  </a:cxn>
                  <a:cxn ang="0">
                    <a:pos x="37" y="14"/>
                  </a:cxn>
                  <a:cxn ang="0">
                    <a:pos x="23" y="21"/>
                  </a:cxn>
                  <a:cxn ang="0">
                    <a:pos x="23" y="68"/>
                  </a:cxn>
                  <a:cxn ang="0">
                    <a:pos x="59" y="49"/>
                  </a:cxn>
                  <a:cxn ang="0">
                    <a:pos x="101" y="42"/>
                  </a:cxn>
                  <a:cxn ang="0">
                    <a:pos x="135" y="53"/>
                  </a:cxn>
                  <a:cxn ang="0">
                    <a:pos x="146" y="90"/>
                  </a:cxn>
                  <a:cxn ang="0">
                    <a:pos x="77" y="100"/>
                  </a:cxn>
                  <a:cxn ang="0">
                    <a:pos x="42" y="109"/>
                  </a:cxn>
                  <a:cxn ang="0">
                    <a:pos x="18" y="126"/>
                  </a:cxn>
                  <a:cxn ang="0">
                    <a:pos x="4" y="150"/>
                  </a:cxn>
                  <a:cxn ang="0">
                    <a:pos x="0" y="178"/>
                  </a:cxn>
                  <a:cxn ang="0">
                    <a:pos x="5" y="207"/>
                  </a:cxn>
                  <a:cxn ang="0">
                    <a:pos x="19" y="229"/>
                  </a:cxn>
                  <a:cxn ang="0">
                    <a:pos x="43" y="243"/>
                  </a:cxn>
                  <a:cxn ang="0">
                    <a:pos x="75" y="248"/>
                  </a:cxn>
                  <a:cxn ang="0">
                    <a:pos x="115" y="239"/>
                  </a:cxn>
                  <a:cxn ang="0">
                    <a:pos x="145" y="210"/>
                  </a:cxn>
                  <a:cxn ang="0">
                    <a:pos x="146" y="210"/>
                  </a:cxn>
                  <a:cxn ang="0">
                    <a:pos x="146" y="243"/>
                  </a:cxn>
                  <a:cxn ang="0">
                    <a:pos x="199" y="243"/>
                  </a:cxn>
                  <a:cxn ang="0">
                    <a:pos x="199" y="92"/>
                  </a:cxn>
                  <a:cxn ang="0">
                    <a:pos x="193" y="53"/>
                  </a:cxn>
                  <a:cxn ang="0">
                    <a:pos x="146" y="149"/>
                  </a:cxn>
                  <a:cxn ang="0">
                    <a:pos x="142" y="171"/>
                  </a:cxn>
                  <a:cxn ang="0">
                    <a:pos x="131" y="189"/>
                  </a:cxn>
                  <a:cxn ang="0">
                    <a:pos x="114" y="202"/>
                  </a:cxn>
                  <a:cxn ang="0">
                    <a:pos x="91" y="206"/>
                  </a:cxn>
                  <a:cxn ang="0">
                    <a:pos x="75" y="204"/>
                  </a:cxn>
                  <a:cxn ang="0">
                    <a:pos x="63" y="197"/>
                  </a:cxn>
                  <a:cxn ang="0">
                    <a:pos x="55" y="186"/>
                  </a:cxn>
                  <a:cxn ang="0">
                    <a:pos x="52" y="173"/>
                  </a:cxn>
                  <a:cxn ang="0">
                    <a:pos x="54" y="158"/>
                  </a:cxn>
                  <a:cxn ang="0">
                    <a:pos x="61" y="147"/>
                  </a:cxn>
                  <a:cxn ang="0">
                    <a:pos x="74" y="139"/>
                  </a:cxn>
                  <a:cxn ang="0">
                    <a:pos x="95" y="134"/>
                  </a:cxn>
                  <a:cxn ang="0">
                    <a:pos x="146" y="127"/>
                  </a:cxn>
                  <a:cxn ang="0">
                    <a:pos x="146" y="149"/>
                  </a:cxn>
                </a:cxnLst>
                <a:rect l="0" t="0" r="r" b="b"/>
                <a:pathLst>
                  <a:path w="199" h="248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Freeform 38"/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Freeform 39"/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42"/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Freeform 43"/>
              <p:cNvSpPr>
                <a:spLocks noEditPoints="1"/>
              </p:cNvSpPr>
              <p:nvPr/>
            </p:nvSpPr>
            <p:spPr bwMode="black">
              <a:xfrm>
                <a:off x="891414" y="6266369"/>
                <a:ext cx="111000" cy="112828"/>
              </a:xfrm>
              <a:custGeom>
                <a:avLst/>
                <a:gdLst/>
                <a:ahLst/>
                <a:cxnLst>
                  <a:cxn ang="0">
                    <a:pos x="236" y="72"/>
                  </a:cxn>
                  <a:cxn ang="0">
                    <a:pos x="213" y="34"/>
                  </a:cxn>
                  <a:cxn ang="0">
                    <a:pos x="176" y="9"/>
                  </a:cxn>
                  <a:cxn ang="0">
                    <a:pos x="126" y="0"/>
                  </a:cxn>
                  <a:cxn ang="0">
                    <a:pos x="75" y="8"/>
                  </a:cxn>
                  <a:cxn ang="0">
                    <a:pos x="35" y="32"/>
                  </a:cxn>
                  <a:cxn ang="0">
                    <a:pos x="9" y="72"/>
                  </a:cxn>
                  <a:cxn ang="0">
                    <a:pos x="0" y="127"/>
                  </a:cxn>
                  <a:cxn ang="0">
                    <a:pos x="8" y="177"/>
                  </a:cxn>
                  <a:cxn ang="0">
                    <a:pos x="32" y="215"/>
                  </a:cxn>
                  <a:cxn ang="0">
                    <a:pos x="70" y="240"/>
                  </a:cxn>
                  <a:cxn ang="0">
                    <a:pos x="120" y="248"/>
                  </a:cxn>
                  <a:cxn ang="0">
                    <a:pos x="171" y="240"/>
                  </a:cxn>
                  <a:cxn ang="0">
                    <a:pos x="210" y="215"/>
                  </a:cxn>
                  <a:cxn ang="0">
                    <a:pos x="235" y="175"/>
                  </a:cxn>
                  <a:cxn ang="0">
                    <a:pos x="244" y="122"/>
                  </a:cxn>
                  <a:cxn ang="0">
                    <a:pos x="236" y="72"/>
                  </a:cxn>
                  <a:cxn ang="0">
                    <a:pos x="171" y="184"/>
                  </a:cxn>
                  <a:cxn ang="0">
                    <a:pos x="123" y="205"/>
                  </a:cxn>
                  <a:cxn ang="0">
                    <a:pos x="96" y="200"/>
                  </a:cxn>
                  <a:cxn ang="0">
                    <a:pos x="74" y="185"/>
                  </a:cxn>
                  <a:cxn ang="0">
                    <a:pos x="60" y="160"/>
                  </a:cxn>
                  <a:cxn ang="0">
                    <a:pos x="55" y="125"/>
                  </a:cxn>
                  <a:cxn ang="0">
                    <a:pos x="61" y="89"/>
                  </a:cxn>
                  <a:cxn ang="0">
                    <a:pos x="75" y="63"/>
                  </a:cxn>
                  <a:cxn ang="0">
                    <a:pos x="96" y="49"/>
                  </a:cxn>
                  <a:cxn ang="0">
                    <a:pos x="123" y="44"/>
                  </a:cxn>
                  <a:cxn ang="0">
                    <a:pos x="171" y="64"/>
                  </a:cxn>
                  <a:cxn ang="0">
                    <a:pos x="188" y="124"/>
                  </a:cxn>
                  <a:cxn ang="0">
                    <a:pos x="171" y="184"/>
                  </a:cxn>
                </a:cxnLst>
                <a:rect l="0" t="0" r="r" b="b"/>
                <a:pathLst>
                  <a:path w="244" h="248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44"/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 bwMode="black">
            <a:xfrm>
              <a:off x="1385600" y="2996158"/>
              <a:ext cx="1226514" cy="351927"/>
              <a:chOff x="2649884" y="6146155"/>
              <a:chExt cx="1395225" cy="400069"/>
            </a:xfrm>
            <a:solidFill>
              <a:schemeClr val="tx1"/>
            </a:solidFill>
            <a:effectLst/>
          </p:grpSpPr>
          <p:sp>
            <p:nvSpPr>
              <p:cNvPr id="182" name="Line 6"/>
              <p:cNvSpPr>
                <a:spLocks noChangeShapeType="1"/>
              </p:cNvSpPr>
              <p:nvPr/>
            </p:nvSpPr>
            <p:spPr bwMode="black">
              <a:xfrm>
                <a:off x="2649884" y="6545967"/>
                <a:ext cx="257" cy="257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Freeform 7"/>
              <p:cNvSpPr>
                <a:spLocks noEditPoints="1"/>
              </p:cNvSpPr>
              <p:nvPr/>
            </p:nvSpPr>
            <p:spPr bwMode="black">
              <a:xfrm>
                <a:off x="3268640" y="6412953"/>
                <a:ext cx="69723" cy="81043"/>
              </a:xfrm>
              <a:custGeom>
                <a:avLst/>
                <a:gdLst/>
                <a:ahLst/>
                <a:cxnLst>
                  <a:cxn ang="0">
                    <a:pos x="283" y="342"/>
                  </a:cxn>
                  <a:cxn ang="0">
                    <a:pos x="219" y="346"/>
                  </a:cxn>
                  <a:cxn ang="0">
                    <a:pos x="235" y="206"/>
                  </a:cxn>
                  <a:cxn ang="0">
                    <a:pos x="139" y="22"/>
                  </a:cxn>
                  <a:cxn ang="0">
                    <a:pos x="279" y="86"/>
                  </a:cxn>
                  <a:cxn ang="0">
                    <a:pos x="283" y="342"/>
                  </a:cxn>
                  <a:cxn ang="0">
                    <a:pos x="139" y="162"/>
                  </a:cxn>
                  <a:cxn ang="0">
                    <a:pos x="211" y="82"/>
                  </a:cxn>
                  <a:cxn ang="0">
                    <a:pos x="139" y="162"/>
                  </a:cxn>
                </a:cxnLst>
                <a:rect l="0" t="0" r="r" b="b"/>
                <a:pathLst>
                  <a:path w="301" h="350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Freeform 8"/>
              <p:cNvSpPr>
                <a:spLocks noEditPoints="1"/>
              </p:cNvSpPr>
              <p:nvPr/>
            </p:nvSpPr>
            <p:spPr bwMode="black">
              <a:xfrm>
                <a:off x="3766475" y="6217679"/>
                <a:ext cx="120664" cy="196304"/>
              </a:xfrm>
              <a:custGeom>
                <a:avLst/>
                <a:gdLst/>
                <a:ahLst/>
                <a:cxnLst>
                  <a:cxn ang="0">
                    <a:pos x="492" y="322"/>
                  </a:cxn>
                  <a:cxn ang="0">
                    <a:pos x="428" y="322"/>
                  </a:cxn>
                  <a:cxn ang="0">
                    <a:pos x="112" y="282"/>
                  </a:cxn>
                  <a:cxn ang="0">
                    <a:pos x="356" y="274"/>
                  </a:cxn>
                  <a:cxn ang="0">
                    <a:pos x="356" y="718"/>
                  </a:cxn>
                  <a:cxn ang="0">
                    <a:pos x="148" y="778"/>
                  </a:cxn>
                  <a:cxn ang="0">
                    <a:pos x="288" y="590"/>
                  </a:cxn>
                  <a:cxn ang="0">
                    <a:pos x="288" y="342"/>
                  </a:cxn>
                  <a:cxn ang="0">
                    <a:pos x="52" y="338"/>
                  </a:cxn>
                  <a:cxn ang="0">
                    <a:pos x="492" y="322"/>
                  </a:cxn>
                  <a:cxn ang="0">
                    <a:pos x="196" y="734"/>
                  </a:cxn>
                  <a:cxn ang="0">
                    <a:pos x="276" y="738"/>
                  </a:cxn>
                  <a:cxn ang="0">
                    <a:pos x="272" y="646"/>
                  </a:cxn>
                  <a:cxn ang="0">
                    <a:pos x="196" y="734"/>
                  </a:cxn>
                </a:cxnLst>
                <a:rect l="0" t="0" r="r" b="b"/>
                <a:pathLst>
                  <a:path w="521" h="848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Freeform 9"/>
              <p:cNvSpPr>
                <a:spLocks noEditPoints="1"/>
              </p:cNvSpPr>
              <p:nvPr/>
            </p:nvSpPr>
            <p:spPr bwMode="black">
              <a:xfrm>
                <a:off x="3361775" y="6220251"/>
                <a:ext cx="243901" cy="203250"/>
              </a:xfrm>
              <a:custGeom>
                <a:avLst/>
                <a:gdLst/>
                <a:ahLst/>
                <a:cxnLst>
                  <a:cxn ang="0">
                    <a:pos x="552" y="699"/>
                  </a:cxn>
                  <a:cxn ang="0">
                    <a:pos x="844" y="535"/>
                  </a:cxn>
                  <a:cxn ang="0">
                    <a:pos x="844" y="83"/>
                  </a:cxn>
                  <a:cxn ang="0">
                    <a:pos x="912" y="83"/>
                  </a:cxn>
                  <a:cxn ang="0">
                    <a:pos x="912" y="539"/>
                  </a:cxn>
                  <a:cxn ang="0">
                    <a:pos x="980" y="599"/>
                  </a:cxn>
                  <a:cxn ang="0">
                    <a:pos x="760" y="767"/>
                  </a:cxn>
                  <a:cxn ang="0">
                    <a:pos x="740" y="639"/>
                  </a:cxn>
                  <a:cxn ang="0">
                    <a:pos x="544" y="791"/>
                  </a:cxn>
                  <a:cxn ang="0">
                    <a:pos x="484" y="791"/>
                  </a:cxn>
                  <a:cxn ang="0">
                    <a:pos x="484" y="255"/>
                  </a:cxn>
                  <a:cxn ang="0">
                    <a:pos x="108" y="191"/>
                  </a:cxn>
                  <a:cxn ang="0">
                    <a:pos x="240" y="263"/>
                  </a:cxn>
                  <a:cxn ang="0">
                    <a:pos x="128" y="583"/>
                  </a:cxn>
                  <a:cxn ang="0">
                    <a:pos x="284" y="731"/>
                  </a:cxn>
                  <a:cxn ang="0">
                    <a:pos x="68" y="735"/>
                  </a:cxn>
                  <a:cxn ang="0">
                    <a:pos x="60" y="683"/>
                  </a:cxn>
                  <a:cxn ang="0">
                    <a:pos x="60" y="359"/>
                  </a:cxn>
                  <a:cxn ang="0">
                    <a:pos x="140" y="263"/>
                  </a:cxn>
                  <a:cxn ang="0">
                    <a:pos x="0" y="211"/>
                  </a:cxn>
                  <a:cxn ang="0">
                    <a:pos x="552" y="247"/>
                  </a:cxn>
                  <a:cxn ang="0">
                    <a:pos x="552" y="699"/>
                  </a:cxn>
                  <a:cxn ang="0">
                    <a:pos x="128" y="647"/>
                  </a:cxn>
                  <a:cxn ang="0">
                    <a:pos x="216" y="727"/>
                  </a:cxn>
                  <a:cxn ang="0">
                    <a:pos x="208" y="635"/>
                  </a:cxn>
                  <a:cxn ang="0">
                    <a:pos x="128" y="647"/>
                  </a:cxn>
                  <a:cxn ang="0">
                    <a:pos x="916" y="727"/>
                  </a:cxn>
                  <a:cxn ang="0">
                    <a:pos x="908" y="603"/>
                  </a:cxn>
                  <a:cxn ang="0">
                    <a:pos x="836" y="599"/>
                  </a:cxn>
                  <a:cxn ang="0">
                    <a:pos x="916" y="727"/>
                  </a:cxn>
                </a:cxnLst>
                <a:rect l="0" t="0" r="r" b="b"/>
                <a:pathLst>
                  <a:path w="1053" h="878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10"/>
              <p:cNvSpPr>
                <a:spLocks noEditPoints="1"/>
              </p:cNvSpPr>
              <p:nvPr/>
            </p:nvSpPr>
            <p:spPr bwMode="black">
              <a:xfrm>
                <a:off x="2849790" y="6233887"/>
                <a:ext cx="132499" cy="169547"/>
              </a:xfrm>
              <a:custGeom>
                <a:avLst/>
                <a:gdLst/>
                <a:ahLst/>
                <a:cxnLst>
                  <a:cxn ang="0">
                    <a:pos x="556" y="732"/>
                  </a:cxn>
                  <a:cxn ang="0">
                    <a:pos x="136" y="732"/>
                  </a:cxn>
                  <a:cxn ang="0">
                    <a:pos x="136" y="496"/>
                  </a:cxn>
                  <a:cxn ang="0">
                    <a:pos x="144" y="268"/>
                  </a:cxn>
                  <a:cxn ang="0">
                    <a:pos x="364" y="272"/>
                  </a:cxn>
                  <a:cxn ang="0">
                    <a:pos x="204" y="420"/>
                  </a:cxn>
                  <a:cxn ang="0">
                    <a:pos x="204" y="660"/>
                  </a:cxn>
                  <a:cxn ang="0">
                    <a:pos x="488" y="664"/>
                  </a:cxn>
                  <a:cxn ang="0">
                    <a:pos x="484" y="224"/>
                  </a:cxn>
                  <a:cxn ang="0">
                    <a:pos x="212" y="92"/>
                  </a:cxn>
                  <a:cxn ang="0">
                    <a:pos x="76" y="352"/>
                  </a:cxn>
                  <a:cxn ang="0">
                    <a:pos x="8" y="356"/>
                  </a:cxn>
                  <a:cxn ang="0">
                    <a:pos x="252" y="16"/>
                  </a:cxn>
                  <a:cxn ang="0">
                    <a:pos x="556" y="232"/>
                  </a:cxn>
                  <a:cxn ang="0">
                    <a:pos x="556" y="732"/>
                  </a:cxn>
                  <a:cxn ang="0">
                    <a:pos x="284" y="268"/>
                  </a:cxn>
                  <a:cxn ang="0">
                    <a:pos x="288" y="364"/>
                  </a:cxn>
                  <a:cxn ang="0">
                    <a:pos x="300" y="352"/>
                  </a:cxn>
                  <a:cxn ang="0">
                    <a:pos x="284" y="268"/>
                  </a:cxn>
                </a:cxnLst>
                <a:rect l="0" t="0" r="r" b="b"/>
                <a:pathLst>
                  <a:path w="572" h="73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Freeform 11"/>
              <p:cNvSpPr>
                <a:spLocks noEditPoints="1"/>
              </p:cNvSpPr>
              <p:nvPr/>
            </p:nvSpPr>
            <p:spPr bwMode="black">
              <a:xfrm>
                <a:off x="3617254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Freeform 12"/>
              <p:cNvSpPr>
                <a:spLocks noEditPoints="1"/>
              </p:cNvSpPr>
              <p:nvPr/>
            </p:nvSpPr>
            <p:spPr bwMode="black">
              <a:xfrm>
                <a:off x="3200461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Freeform 13"/>
              <p:cNvSpPr>
                <a:spLocks noEditPoints="1"/>
              </p:cNvSpPr>
              <p:nvPr/>
            </p:nvSpPr>
            <p:spPr bwMode="black">
              <a:xfrm>
                <a:off x="2690020" y="6219480"/>
                <a:ext cx="130183" cy="183955"/>
              </a:xfrm>
              <a:custGeom>
                <a:avLst/>
                <a:gdLst/>
                <a:ahLst/>
                <a:cxnLst>
                  <a:cxn ang="0">
                    <a:pos x="354" y="722"/>
                  </a:cxn>
                  <a:cxn ang="0">
                    <a:pos x="490" y="726"/>
                  </a:cxn>
                  <a:cxn ang="0">
                    <a:pos x="494" y="86"/>
                  </a:cxn>
                  <a:cxn ang="0">
                    <a:pos x="562" y="86"/>
                  </a:cxn>
                  <a:cxn ang="0">
                    <a:pos x="562" y="794"/>
                  </a:cxn>
                  <a:cxn ang="0">
                    <a:pos x="198" y="794"/>
                  </a:cxn>
                  <a:cxn ang="0">
                    <a:pos x="202" y="726"/>
                  </a:cxn>
                  <a:cxn ang="0">
                    <a:pos x="286" y="726"/>
                  </a:cxn>
                  <a:cxn ang="0">
                    <a:pos x="286" y="394"/>
                  </a:cxn>
                  <a:cxn ang="0">
                    <a:pos x="346" y="218"/>
                  </a:cxn>
                  <a:cxn ang="0">
                    <a:pos x="154" y="158"/>
                  </a:cxn>
                  <a:cxn ang="0">
                    <a:pos x="246" y="198"/>
                  </a:cxn>
                  <a:cxn ang="0">
                    <a:pos x="90" y="378"/>
                  </a:cxn>
                  <a:cxn ang="0">
                    <a:pos x="34" y="290"/>
                  </a:cxn>
                  <a:cxn ang="0">
                    <a:pos x="418" y="222"/>
                  </a:cxn>
                  <a:cxn ang="0">
                    <a:pos x="354" y="398"/>
                  </a:cxn>
                  <a:cxn ang="0">
                    <a:pos x="354" y="722"/>
                  </a:cxn>
                  <a:cxn ang="0">
                    <a:pos x="114" y="318"/>
                  </a:cxn>
                  <a:cxn ang="0">
                    <a:pos x="186" y="222"/>
                  </a:cxn>
                  <a:cxn ang="0">
                    <a:pos x="114" y="318"/>
                  </a:cxn>
                </a:cxnLst>
                <a:rect l="0" t="0" r="r" b="b"/>
                <a:pathLst>
                  <a:path w="562" h="794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Freeform 14"/>
              <p:cNvSpPr>
                <a:spLocks noEditPoints="1"/>
              </p:cNvSpPr>
              <p:nvPr/>
            </p:nvSpPr>
            <p:spPr bwMode="black">
              <a:xfrm>
                <a:off x="3881737" y="6232086"/>
                <a:ext cx="163372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Freeform 15"/>
              <p:cNvSpPr>
                <a:spLocks noEditPoints="1"/>
              </p:cNvSpPr>
              <p:nvPr/>
            </p:nvSpPr>
            <p:spPr bwMode="black">
              <a:xfrm>
                <a:off x="2994638" y="6232086"/>
                <a:ext cx="163630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Freeform 16"/>
              <p:cNvSpPr>
                <a:spLocks noEditPoints="1"/>
              </p:cNvSpPr>
              <p:nvPr/>
            </p:nvSpPr>
            <p:spPr bwMode="black">
              <a:xfrm>
                <a:off x="3781912" y="6146155"/>
                <a:ext cx="128125" cy="69208"/>
              </a:xfrm>
              <a:custGeom>
                <a:avLst/>
                <a:gdLst/>
                <a:ahLst/>
                <a:cxnLst>
                  <a:cxn ang="0">
                    <a:pos x="554" y="67"/>
                  </a:cxn>
                  <a:cxn ang="0">
                    <a:pos x="234" y="287"/>
                  </a:cxn>
                  <a:cxn ang="0">
                    <a:pos x="30" y="191"/>
                  </a:cxn>
                  <a:cxn ang="0">
                    <a:pos x="246" y="179"/>
                  </a:cxn>
                  <a:cxn ang="0">
                    <a:pos x="222" y="227"/>
                  </a:cxn>
                  <a:cxn ang="0">
                    <a:pos x="502" y="27"/>
                  </a:cxn>
                  <a:cxn ang="0">
                    <a:pos x="554" y="67"/>
                  </a:cxn>
                  <a:cxn ang="0">
                    <a:pos x="182" y="131"/>
                  </a:cxn>
                  <a:cxn ang="0">
                    <a:pos x="94" y="195"/>
                  </a:cxn>
                  <a:cxn ang="0">
                    <a:pos x="182" y="131"/>
                  </a:cxn>
                </a:cxnLst>
                <a:rect l="0" t="0" r="r" b="b"/>
                <a:pathLst>
                  <a:path w="554" h="299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 bwMode="black">
            <a:xfrm>
              <a:off x="1385600" y="4801307"/>
              <a:ext cx="738628" cy="239206"/>
              <a:chOff x="8632347" y="6167032"/>
              <a:chExt cx="840228" cy="271928"/>
            </a:xfrm>
            <a:solidFill>
              <a:schemeClr val="tx1"/>
            </a:solidFill>
            <a:effectLst/>
          </p:grpSpPr>
          <p:sp>
            <p:nvSpPr>
              <p:cNvPr id="179" name="Freeform 17"/>
              <p:cNvSpPr>
                <a:spLocks noEditPoints="1"/>
              </p:cNvSpPr>
              <p:nvPr/>
            </p:nvSpPr>
            <p:spPr bwMode="black">
              <a:xfrm>
                <a:off x="8632347" y="6169214"/>
                <a:ext cx="243121" cy="269746"/>
              </a:xfrm>
              <a:custGeom>
                <a:avLst/>
                <a:gdLst/>
                <a:ahLst/>
                <a:cxnLst>
                  <a:cxn ang="0">
                    <a:pos x="128" y="112"/>
                  </a:cxn>
                  <a:cxn ang="0">
                    <a:pos x="147" y="130"/>
                  </a:cxn>
                  <a:cxn ang="0">
                    <a:pos x="136" y="133"/>
                  </a:cxn>
                  <a:cxn ang="0">
                    <a:pos x="118" y="148"/>
                  </a:cxn>
                  <a:cxn ang="0">
                    <a:pos x="206" y="148"/>
                  </a:cxn>
                  <a:cxn ang="0">
                    <a:pos x="217" y="136"/>
                  </a:cxn>
                  <a:cxn ang="0">
                    <a:pos x="236" y="155"/>
                  </a:cxn>
                  <a:cxn ang="0">
                    <a:pos x="224" y="161"/>
                  </a:cxn>
                  <a:cxn ang="0">
                    <a:pos x="113" y="239"/>
                  </a:cxn>
                  <a:cxn ang="0">
                    <a:pos x="0" y="262"/>
                  </a:cxn>
                  <a:cxn ang="0">
                    <a:pos x="0" y="258"/>
                  </a:cxn>
                  <a:cxn ang="0">
                    <a:pos x="114" y="226"/>
                  </a:cxn>
                  <a:cxn ang="0">
                    <a:pos x="206" y="154"/>
                  </a:cxn>
                  <a:cxn ang="0">
                    <a:pos x="113" y="154"/>
                  </a:cxn>
                  <a:cxn ang="0">
                    <a:pos x="19" y="203"/>
                  </a:cxn>
                  <a:cxn ang="0">
                    <a:pos x="17" y="198"/>
                  </a:cxn>
                  <a:cxn ang="0">
                    <a:pos x="78" y="162"/>
                  </a:cxn>
                  <a:cxn ang="0">
                    <a:pos x="128" y="112"/>
                  </a:cxn>
                  <a:cxn ang="0">
                    <a:pos x="99" y="45"/>
                  </a:cxn>
                  <a:cxn ang="0">
                    <a:pos x="86" y="53"/>
                  </a:cxn>
                  <a:cxn ang="0">
                    <a:pos x="114" y="75"/>
                  </a:cxn>
                  <a:cxn ang="0">
                    <a:pos x="111" y="93"/>
                  </a:cxn>
                  <a:cxn ang="0">
                    <a:pos x="100" y="90"/>
                  </a:cxn>
                  <a:cxn ang="0">
                    <a:pos x="82" y="55"/>
                  </a:cxn>
                  <a:cxn ang="0">
                    <a:pos x="50" y="73"/>
                  </a:cxn>
                  <a:cxn ang="0">
                    <a:pos x="10" y="91"/>
                  </a:cxn>
                  <a:cxn ang="0">
                    <a:pos x="8" y="87"/>
                  </a:cxn>
                  <a:cxn ang="0">
                    <a:pos x="79" y="41"/>
                  </a:cxn>
                  <a:cxn ang="0">
                    <a:pos x="117" y="0"/>
                  </a:cxn>
                  <a:cxn ang="0">
                    <a:pos x="136" y="17"/>
                  </a:cxn>
                  <a:cxn ang="0">
                    <a:pos x="126" y="21"/>
                  </a:cxn>
                  <a:cxn ang="0">
                    <a:pos x="105" y="39"/>
                  </a:cxn>
                  <a:cxn ang="0">
                    <a:pos x="191" y="39"/>
                  </a:cxn>
                  <a:cxn ang="0">
                    <a:pos x="204" y="26"/>
                  </a:cxn>
                  <a:cxn ang="0">
                    <a:pos x="224" y="46"/>
                  </a:cxn>
                  <a:cxn ang="0">
                    <a:pos x="211" y="51"/>
                  </a:cxn>
                  <a:cxn ang="0">
                    <a:pos x="132" y="108"/>
                  </a:cxn>
                  <a:cxn ang="0">
                    <a:pos x="2" y="145"/>
                  </a:cxn>
                  <a:cxn ang="0">
                    <a:pos x="1" y="141"/>
                  </a:cxn>
                  <a:cxn ang="0">
                    <a:pos x="104" y="109"/>
                  </a:cxn>
                  <a:cxn ang="0">
                    <a:pos x="191" y="45"/>
                  </a:cxn>
                  <a:cxn ang="0">
                    <a:pos x="99" y="45"/>
                  </a:cxn>
                  <a:cxn ang="0">
                    <a:pos x="93" y="169"/>
                  </a:cxn>
                  <a:cxn ang="0">
                    <a:pos x="119" y="195"/>
                  </a:cxn>
                  <a:cxn ang="0">
                    <a:pos x="114" y="216"/>
                  </a:cxn>
                  <a:cxn ang="0">
                    <a:pos x="102" y="209"/>
                  </a:cxn>
                  <a:cxn ang="0">
                    <a:pos x="90" y="172"/>
                  </a:cxn>
                  <a:cxn ang="0">
                    <a:pos x="93" y="169"/>
                  </a:cxn>
                </a:cxnLst>
                <a:rect l="0" t="0" r="r" b="b"/>
                <a:pathLst>
                  <a:path w="236" h="262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Freeform 18"/>
              <p:cNvSpPr>
                <a:spLocks noEditPoints="1"/>
              </p:cNvSpPr>
              <p:nvPr/>
            </p:nvSpPr>
            <p:spPr bwMode="black">
              <a:xfrm>
                <a:off x="8908640" y="6167032"/>
                <a:ext cx="273238" cy="270182"/>
              </a:xfrm>
              <a:custGeom>
                <a:avLst/>
                <a:gdLst/>
                <a:ahLst/>
                <a:cxnLst>
                  <a:cxn ang="0">
                    <a:pos x="28" y="7"/>
                  </a:cxn>
                  <a:cxn ang="0">
                    <a:pos x="52" y="50"/>
                  </a:cxn>
                  <a:cxn ang="0">
                    <a:pos x="81" y="38"/>
                  </a:cxn>
                  <a:cxn ang="0">
                    <a:pos x="32" y="56"/>
                  </a:cxn>
                  <a:cxn ang="0">
                    <a:pos x="0" y="50"/>
                  </a:cxn>
                  <a:cxn ang="0">
                    <a:pos x="42" y="34"/>
                  </a:cxn>
                  <a:cxn ang="0">
                    <a:pos x="10" y="87"/>
                  </a:cxn>
                  <a:cxn ang="0">
                    <a:pos x="72" y="77"/>
                  </a:cxn>
                  <a:cxn ang="0">
                    <a:pos x="42" y="93"/>
                  </a:cxn>
                  <a:cxn ang="0">
                    <a:pos x="10" y="87"/>
                  </a:cxn>
                  <a:cxn ang="0">
                    <a:pos x="62" y="128"/>
                  </a:cxn>
                  <a:cxn ang="0">
                    <a:pos x="89" y="135"/>
                  </a:cxn>
                  <a:cxn ang="0">
                    <a:pos x="23" y="138"/>
                  </a:cxn>
                  <a:cxn ang="0">
                    <a:pos x="16" y="159"/>
                  </a:cxn>
                  <a:cxn ang="0">
                    <a:pos x="67" y="168"/>
                  </a:cxn>
                  <a:cxn ang="0">
                    <a:pos x="88" y="170"/>
                  </a:cxn>
                  <a:cxn ang="0">
                    <a:pos x="82" y="234"/>
                  </a:cxn>
                  <a:cxn ang="0">
                    <a:pos x="68" y="229"/>
                  </a:cxn>
                  <a:cxn ang="0">
                    <a:pos x="31" y="245"/>
                  </a:cxn>
                  <a:cxn ang="0">
                    <a:pos x="17" y="206"/>
                  </a:cxn>
                  <a:cxn ang="0">
                    <a:pos x="31" y="174"/>
                  </a:cxn>
                  <a:cxn ang="0">
                    <a:pos x="68" y="223"/>
                  </a:cxn>
                  <a:cxn ang="0">
                    <a:pos x="31" y="174"/>
                  </a:cxn>
                  <a:cxn ang="0">
                    <a:pos x="104" y="35"/>
                  </a:cxn>
                  <a:cxn ang="0">
                    <a:pos x="126" y="43"/>
                  </a:cxn>
                  <a:cxn ang="0">
                    <a:pos x="154" y="10"/>
                  </a:cxn>
                  <a:cxn ang="0">
                    <a:pos x="132" y="43"/>
                  </a:cxn>
                  <a:cxn ang="0">
                    <a:pos x="164" y="33"/>
                  </a:cxn>
                  <a:cxn ang="0">
                    <a:pos x="172" y="52"/>
                  </a:cxn>
                  <a:cxn ang="0">
                    <a:pos x="152" y="261"/>
                  </a:cxn>
                  <a:cxn ang="0">
                    <a:pos x="125" y="236"/>
                  </a:cxn>
                  <a:cxn ang="0">
                    <a:pos x="159" y="229"/>
                  </a:cxn>
                  <a:cxn ang="0">
                    <a:pos x="69" y="257"/>
                  </a:cxn>
                  <a:cxn ang="0">
                    <a:pos x="143" y="161"/>
                  </a:cxn>
                  <a:cxn ang="0">
                    <a:pos x="95" y="164"/>
                  </a:cxn>
                  <a:cxn ang="0">
                    <a:pos x="104" y="154"/>
                  </a:cxn>
                  <a:cxn ang="0">
                    <a:pos x="117" y="80"/>
                  </a:cxn>
                  <a:cxn ang="0">
                    <a:pos x="159" y="50"/>
                  </a:cxn>
                  <a:cxn ang="0">
                    <a:pos x="117" y="87"/>
                  </a:cxn>
                  <a:cxn ang="0">
                    <a:pos x="159" y="116"/>
                  </a:cxn>
                  <a:cxn ang="0">
                    <a:pos x="117" y="87"/>
                  </a:cxn>
                  <a:cxn ang="0">
                    <a:pos x="117" y="154"/>
                  </a:cxn>
                  <a:cxn ang="0">
                    <a:pos x="159" y="123"/>
                  </a:cxn>
                  <a:cxn ang="0">
                    <a:pos x="238" y="79"/>
                  </a:cxn>
                  <a:cxn ang="0">
                    <a:pos x="265" y="87"/>
                  </a:cxn>
                  <a:cxn ang="0">
                    <a:pos x="238" y="237"/>
                  </a:cxn>
                  <a:cxn ang="0">
                    <a:pos x="187" y="238"/>
                  </a:cxn>
                  <a:cxn ang="0">
                    <a:pos x="218" y="237"/>
                  </a:cxn>
                  <a:cxn ang="0">
                    <a:pos x="225" y="87"/>
                  </a:cxn>
                  <a:cxn ang="0">
                    <a:pos x="186" y="90"/>
                  </a:cxn>
                  <a:cxn ang="0">
                    <a:pos x="225" y="80"/>
                  </a:cxn>
                  <a:cxn ang="0">
                    <a:pos x="246" y="16"/>
                  </a:cxn>
                  <a:cxn ang="0">
                    <a:pos x="238" y="79"/>
                  </a:cxn>
                  <a:cxn ang="0">
                    <a:pos x="212" y="140"/>
                  </a:cxn>
                  <a:cxn ang="0">
                    <a:pos x="206" y="166"/>
                  </a:cxn>
                  <a:cxn ang="0">
                    <a:pos x="179" y="118"/>
                  </a:cxn>
                </a:cxnLst>
                <a:rect l="0" t="0" r="r" b="b"/>
                <a:pathLst>
                  <a:path w="265" h="262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Freeform 19"/>
              <p:cNvSpPr>
                <a:spLocks noEditPoints="1"/>
              </p:cNvSpPr>
              <p:nvPr/>
            </p:nvSpPr>
            <p:spPr bwMode="black">
              <a:xfrm>
                <a:off x="9210686" y="6177071"/>
                <a:ext cx="261889" cy="257088"/>
              </a:xfrm>
              <a:custGeom>
                <a:avLst/>
                <a:gdLst/>
                <a:ahLst/>
                <a:cxnLst>
                  <a:cxn ang="0">
                    <a:pos x="1" y="122"/>
                  </a:cxn>
                  <a:cxn ang="0">
                    <a:pos x="16" y="27"/>
                  </a:cxn>
                  <a:cxn ang="0">
                    <a:pos x="70" y="17"/>
                  </a:cxn>
                  <a:cxn ang="0">
                    <a:pos x="78" y="38"/>
                  </a:cxn>
                  <a:cxn ang="0">
                    <a:pos x="63" y="211"/>
                  </a:cxn>
                  <a:cxn ang="0">
                    <a:pos x="16" y="190"/>
                  </a:cxn>
                  <a:cxn ang="0">
                    <a:pos x="0" y="222"/>
                  </a:cxn>
                  <a:cxn ang="0">
                    <a:pos x="16" y="105"/>
                  </a:cxn>
                  <a:cxn ang="0">
                    <a:pos x="63" y="34"/>
                  </a:cxn>
                  <a:cxn ang="0">
                    <a:pos x="16" y="111"/>
                  </a:cxn>
                  <a:cxn ang="0">
                    <a:pos x="63" y="183"/>
                  </a:cxn>
                  <a:cxn ang="0">
                    <a:pos x="16" y="111"/>
                  </a:cxn>
                  <a:cxn ang="0">
                    <a:pos x="96" y="160"/>
                  </a:cxn>
                  <a:cxn ang="0">
                    <a:pos x="110" y="72"/>
                  </a:cxn>
                  <a:cxn ang="0">
                    <a:pos x="139" y="22"/>
                  </a:cxn>
                  <a:cxn ang="0">
                    <a:pos x="90" y="24"/>
                  </a:cxn>
                  <a:cxn ang="0">
                    <a:pos x="218" y="15"/>
                  </a:cxn>
                  <a:cxn ang="0">
                    <a:pos x="254" y="22"/>
                  </a:cxn>
                  <a:cxn ang="0">
                    <a:pos x="190" y="72"/>
                  </a:cxn>
                  <a:cxn ang="0">
                    <a:pos x="229" y="62"/>
                  </a:cxn>
                  <a:cxn ang="0">
                    <a:pos x="236" y="83"/>
                  </a:cxn>
                  <a:cxn ang="0">
                    <a:pos x="221" y="245"/>
                  </a:cxn>
                  <a:cxn ang="0">
                    <a:pos x="110" y="224"/>
                  </a:cxn>
                  <a:cxn ang="0">
                    <a:pos x="94" y="249"/>
                  </a:cxn>
                  <a:cxn ang="0">
                    <a:pos x="144" y="143"/>
                  </a:cxn>
                  <a:cxn ang="0">
                    <a:pos x="110" y="217"/>
                  </a:cxn>
                  <a:cxn ang="0">
                    <a:pos x="221" y="79"/>
                  </a:cxn>
                  <a:cxn ang="0">
                    <a:pos x="190" y="144"/>
                  </a:cxn>
                  <a:cxn ang="0">
                    <a:pos x="211" y="151"/>
                  </a:cxn>
                  <a:cxn ang="0">
                    <a:pos x="203" y="168"/>
                  </a:cxn>
                  <a:cxn ang="0">
                    <a:pos x="176" y="152"/>
                  </a:cxn>
                  <a:cxn ang="0">
                    <a:pos x="153" y="79"/>
                  </a:cxn>
                  <a:cxn ang="0">
                    <a:pos x="110" y="181"/>
                  </a:cxn>
                  <a:cxn ang="0">
                    <a:pos x="139" y="79"/>
                  </a:cxn>
                  <a:cxn ang="0">
                    <a:pos x="153" y="22"/>
                  </a:cxn>
                  <a:cxn ang="0">
                    <a:pos x="176" y="72"/>
                  </a:cxn>
                  <a:cxn ang="0">
                    <a:pos x="153" y="22"/>
                  </a:cxn>
                </a:cxnLst>
                <a:rect l="0" t="0" r="r" b="b"/>
                <a:pathLst>
                  <a:path w="254" h="249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0" name="Group 109"/>
            <p:cNvGrpSpPr/>
            <p:nvPr/>
          </p:nvGrpSpPr>
          <p:grpSpPr bwMode="black">
            <a:xfrm>
              <a:off x="2202753" y="3716333"/>
              <a:ext cx="942651" cy="154181"/>
              <a:chOff x="9809204" y="6215358"/>
              <a:chExt cx="1072317" cy="175273"/>
            </a:xfrm>
            <a:solidFill>
              <a:schemeClr val="tx1"/>
            </a:solidFill>
            <a:effectLst/>
          </p:grpSpPr>
          <p:sp>
            <p:nvSpPr>
              <p:cNvPr id="171" name="Freeform 23"/>
              <p:cNvSpPr>
                <a:spLocks/>
              </p:cNvSpPr>
              <p:nvPr/>
            </p:nvSpPr>
            <p:spPr bwMode="black">
              <a:xfrm>
                <a:off x="9809204" y="6217861"/>
                <a:ext cx="129935" cy="169558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5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Freeform 24"/>
              <p:cNvSpPr>
                <a:spLocks noEditPoints="1"/>
              </p:cNvSpPr>
              <p:nvPr/>
            </p:nvSpPr>
            <p:spPr bwMode="black">
              <a:xfrm>
                <a:off x="9938068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2" y="28"/>
                  </a:cxn>
                  <a:cxn ang="0">
                    <a:pos x="26" y="17"/>
                  </a:cxn>
                  <a:cxn ang="0">
                    <a:pos x="32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Freeform 25"/>
              <p:cNvSpPr>
                <a:spLocks/>
              </p:cNvSpPr>
              <p:nvPr/>
            </p:nvSpPr>
            <p:spPr bwMode="black">
              <a:xfrm>
                <a:off x="10077997" y="6263552"/>
                <a:ext cx="80317" cy="12707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26"/>
              <p:cNvSpPr>
                <a:spLocks/>
              </p:cNvSpPr>
              <p:nvPr/>
            </p:nvSpPr>
            <p:spPr bwMode="black">
              <a:xfrm>
                <a:off x="10163311" y="6266051"/>
                <a:ext cx="103519" cy="1213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7" y="61"/>
                  </a:cxn>
                  <a:cxn ang="0">
                    <a:pos x="21" y="61"/>
                  </a:cxn>
                  <a:cxn ang="0">
                    <a:pos x="21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0" h="34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Freeform 27"/>
              <p:cNvSpPr>
                <a:spLocks noEditPoints="1"/>
              </p:cNvSpPr>
              <p:nvPr/>
            </p:nvSpPr>
            <p:spPr bwMode="black">
              <a:xfrm>
                <a:off x="10276112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3" y="163"/>
                  </a:cxn>
                  <a:cxn ang="0">
                    <a:pos x="104" y="202"/>
                  </a:cxn>
                  <a:cxn ang="0">
                    <a:pos x="43" y="202"/>
                  </a:cxn>
                  <a:cxn ang="0">
                    <a:pos x="5" y="164"/>
                  </a:cxn>
                  <a:cxn ang="0">
                    <a:pos x="6" y="101"/>
                  </a:cxn>
                  <a:cxn ang="0">
                    <a:pos x="46" y="62"/>
                  </a:cxn>
                  <a:cxn ang="0">
                    <a:pos x="107" y="62"/>
                  </a:cxn>
                  <a:cxn ang="0">
                    <a:pos x="144" y="101"/>
                  </a:cxn>
                  <a:cxn ang="0">
                    <a:pos x="62" y="17"/>
                  </a:cxn>
                  <a:cxn ang="0">
                    <a:pos x="57" y="28"/>
                  </a:cxn>
                  <a:cxn ang="0">
                    <a:pos x="45" y="33"/>
                  </a:cxn>
                  <a:cxn ang="0">
                    <a:pos x="32" y="28"/>
                  </a:cxn>
                  <a:cxn ang="0">
                    <a:pos x="27" y="17"/>
                  </a:cxn>
                  <a:cxn ang="0">
                    <a:pos x="32" y="5"/>
                  </a:cxn>
                  <a:cxn ang="0">
                    <a:pos x="45" y="0"/>
                  </a:cxn>
                  <a:cxn ang="0">
                    <a:pos x="57" y="5"/>
                  </a:cxn>
                  <a:cxn ang="0">
                    <a:pos x="62" y="17"/>
                  </a:cxn>
                  <a:cxn ang="0">
                    <a:pos x="104" y="96"/>
                  </a:cxn>
                  <a:cxn ang="0">
                    <a:pos x="59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9" y="178"/>
                  </a:cxn>
                  <a:cxn ang="0">
                    <a:pos x="105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4" y="33"/>
                  </a:cxn>
                  <a:cxn ang="0">
                    <a:pos x="91" y="28"/>
                  </a:cxn>
                  <a:cxn ang="0">
                    <a:pos x="87" y="17"/>
                  </a:cxn>
                  <a:cxn ang="0">
                    <a:pos x="92" y="5"/>
                  </a:cxn>
                  <a:cxn ang="0">
                    <a:pos x="104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Freeform 28"/>
              <p:cNvSpPr>
                <a:spLocks/>
              </p:cNvSpPr>
              <p:nvPr/>
            </p:nvSpPr>
            <p:spPr bwMode="black">
              <a:xfrm>
                <a:off x="10424608" y="6263552"/>
                <a:ext cx="107803" cy="123866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8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Freeform 29"/>
              <p:cNvSpPr>
                <a:spLocks noEditPoints="1"/>
              </p:cNvSpPr>
              <p:nvPr/>
            </p:nvSpPr>
            <p:spPr bwMode="black">
              <a:xfrm>
                <a:off x="10552761" y="6215358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1" y="28"/>
                  </a:cxn>
                  <a:cxn ang="0">
                    <a:pos x="26" y="17"/>
                  </a:cxn>
                  <a:cxn ang="0">
                    <a:pos x="31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6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30"/>
              <p:cNvSpPr>
                <a:spLocks/>
              </p:cNvSpPr>
              <p:nvPr/>
            </p:nvSpPr>
            <p:spPr bwMode="black">
              <a:xfrm>
                <a:off x="10701255" y="6263552"/>
                <a:ext cx="180266" cy="123866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0" y="147"/>
                  </a:cxn>
                  <a:cxn ang="0">
                    <a:pos x="90" y="63"/>
                  </a:cxn>
                  <a:cxn ang="0">
                    <a:pos x="88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 bwMode="black">
            <a:xfrm>
              <a:off x="1385600" y="2435975"/>
              <a:ext cx="1085895" cy="223936"/>
              <a:chOff x="4381738" y="6174707"/>
              <a:chExt cx="1235264" cy="254570"/>
            </a:xfrm>
            <a:solidFill>
              <a:schemeClr val="tx1"/>
            </a:solidFill>
            <a:effectLst/>
          </p:grpSpPr>
          <p:sp>
            <p:nvSpPr>
              <p:cNvPr id="162" name="Freeform 5"/>
              <p:cNvSpPr>
                <a:spLocks noEditPoints="1"/>
              </p:cNvSpPr>
              <p:nvPr/>
            </p:nvSpPr>
            <p:spPr bwMode="black">
              <a:xfrm>
                <a:off x="5494268" y="6226972"/>
                <a:ext cx="122734" cy="148573"/>
              </a:xfrm>
              <a:custGeom>
                <a:avLst/>
                <a:gdLst/>
                <a:ahLst/>
                <a:cxnLst>
                  <a:cxn ang="0">
                    <a:pos x="372" y="102"/>
                  </a:cxn>
                  <a:cxn ang="0">
                    <a:pos x="372" y="278"/>
                  </a:cxn>
                  <a:cxn ang="0">
                    <a:pos x="136" y="238"/>
                  </a:cxn>
                  <a:cxn ang="0">
                    <a:pos x="148" y="122"/>
                  </a:cxn>
                  <a:cxn ang="0">
                    <a:pos x="372" y="102"/>
                  </a:cxn>
                  <a:cxn ang="0">
                    <a:pos x="32" y="210"/>
                  </a:cxn>
                  <a:cxn ang="0">
                    <a:pos x="176" y="346"/>
                  </a:cxn>
                  <a:cxn ang="0">
                    <a:pos x="0" y="562"/>
                  </a:cxn>
                  <a:cxn ang="0">
                    <a:pos x="108" y="562"/>
                  </a:cxn>
                  <a:cxn ang="0">
                    <a:pos x="372" y="358"/>
                  </a:cxn>
                  <a:cxn ang="0">
                    <a:pos x="372" y="562"/>
                  </a:cxn>
                  <a:cxn ang="0">
                    <a:pos x="464" y="562"/>
                  </a:cxn>
                  <a:cxn ang="0">
                    <a:pos x="464" y="26"/>
                  </a:cxn>
                  <a:cxn ang="0">
                    <a:pos x="32" y="210"/>
                  </a:cxn>
                </a:cxnLst>
                <a:rect l="0" t="0" r="r" b="b"/>
                <a:pathLst>
                  <a:path w="464" h="562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 6"/>
              <p:cNvSpPr>
                <a:spLocks noEditPoints="1"/>
              </p:cNvSpPr>
              <p:nvPr/>
            </p:nvSpPr>
            <p:spPr bwMode="black">
              <a:xfrm>
                <a:off x="5044147" y="6233725"/>
                <a:ext cx="149160" cy="181752"/>
              </a:xfrm>
              <a:custGeom>
                <a:avLst/>
                <a:gdLst/>
                <a:ahLst/>
                <a:cxnLst>
                  <a:cxn ang="0">
                    <a:pos x="412" y="76"/>
                  </a:cxn>
                  <a:cxn ang="0">
                    <a:pos x="412" y="460"/>
                  </a:cxn>
                  <a:cxn ang="0">
                    <a:pos x="136" y="460"/>
                  </a:cxn>
                  <a:cxn ang="0">
                    <a:pos x="216" y="76"/>
                  </a:cxn>
                  <a:cxn ang="0">
                    <a:pos x="412" y="76"/>
                  </a:cxn>
                  <a:cxn ang="0">
                    <a:pos x="140" y="0"/>
                  </a:cxn>
                  <a:cxn ang="0">
                    <a:pos x="44" y="460"/>
                  </a:cxn>
                  <a:cxn ang="0">
                    <a:pos x="0" y="460"/>
                  </a:cxn>
                  <a:cxn ang="0">
                    <a:pos x="0" y="688"/>
                  </a:cxn>
                  <a:cxn ang="0">
                    <a:pos x="76" y="688"/>
                  </a:cxn>
                  <a:cxn ang="0">
                    <a:pos x="76" y="536"/>
                  </a:cxn>
                  <a:cxn ang="0">
                    <a:pos x="488" y="540"/>
                  </a:cxn>
                  <a:cxn ang="0">
                    <a:pos x="488" y="688"/>
                  </a:cxn>
                  <a:cxn ang="0">
                    <a:pos x="564" y="688"/>
                  </a:cxn>
                  <a:cxn ang="0">
                    <a:pos x="564" y="460"/>
                  </a:cxn>
                  <a:cxn ang="0">
                    <a:pos x="504" y="456"/>
                  </a:cxn>
                  <a:cxn ang="0">
                    <a:pos x="504" y="0"/>
                  </a:cxn>
                  <a:cxn ang="0">
                    <a:pos x="140" y="0"/>
                  </a:cxn>
                </a:cxnLst>
                <a:rect l="0" t="0" r="r" b="b"/>
                <a:pathLst>
                  <a:path w="564" h="688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 7"/>
              <p:cNvSpPr>
                <a:spLocks/>
              </p:cNvSpPr>
              <p:nvPr/>
            </p:nvSpPr>
            <p:spPr bwMode="black">
              <a:xfrm>
                <a:off x="4831566" y="6233725"/>
                <a:ext cx="81627" cy="141819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76"/>
                  </a:cxn>
                  <a:cxn ang="0">
                    <a:pos x="101" y="76"/>
                  </a:cxn>
                  <a:cxn ang="0">
                    <a:pos x="97" y="536"/>
                  </a:cxn>
                  <a:cxn ang="0">
                    <a:pos x="5" y="536"/>
                  </a:cxn>
                  <a:cxn ang="0">
                    <a:pos x="9" y="0"/>
                  </a:cxn>
                  <a:cxn ang="0">
                    <a:pos x="309" y="0"/>
                  </a:cxn>
                </a:cxnLst>
                <a:rect l="0" t="0" r="r" b="b"/>
                <a:pathLst>
                  <a:path w="309" h="536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Freeform 8"/>
              <p:cNvSpPr>
                <a:spLocks/>
              </p:cNvSpPr>
              <p:nvPr/>
            </p:nvSpPr>
            <p:spPr bwMode="black">
              <a:xfrm>
                <a:off x="4517097" y="6233725"/>
                <a:ext cx="135066" cy="160611"/>
              </a:xfrm>
              <a:custGeom>
                <a:avLst/>
                <a:gdLst/>
                <a:ahLst/>
                <a:cxnLst>
                  <a:cxn ang="0">
                    <a:pos x="512" y="0"/>
                  </a:cxn>
                  <a:cxn ang="0">
                    <a:pos x="512" y="540"/>
                  </a:cxn>
                  <a:cxn ang="0">
                    <a:pos x="420" y="540"/>
                  </a:cxn>
                  <a:cxn ang="0">
                    <a:pos x="420" y="76"/>
                  </a:cxn>
                  <a:cxn ang="0">
                    <a:pos x="192" y="76"/>
                  </a:cxn>
                  <a:cxn ang="0">
                    <a:pos x="0" y="532"/>
                  </a:cxn>
                  <a:cxn ang="0">
                    <a:pos x="0" y="456"/>
                  </a:cxn>
                  <a:cxn ang="0">
                    <a:pos x="88" y="448"/>
                  </a:cxn>
                  <a:cxn ang="0">
                    <a:pos x="104" y="0"/>
                  </a:cxn>
                  <a:cxn ang="0">
                    <a:pos x="512" y="0"/>
                  </a:cxn>
                </a:cxnLst>
                <a:rect l="0" t="0" r="r" b="b"/>
                <a:pathLst>
                  <a:path w="512" h="608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Freeform 9"/>
              <p:cNvSpPr>
                <a:spLocks noEditPoints="1"/>
              </p:cNvSpPr>
              <p:nvPr/>
            </p:nvSpPr>
            <p:spPr bwMode="black">
              <a:xfrm>
                <a:off x="5362432" y="6222861"/>
                <a:ext cx="143287" cy="206416"/>
              </a:xfrm>
              <a:custGeom>
                <a:avLst/>
                <a:gdLst/>
                <a:ahLst/>
                <a:cxnLst>
                  <a:cxn ang="0">
                    <a:pos x="208" y="105"/>
                  </a:cxn>
                  <a:cxn ang="0">
                    <a:pos x="348" y="437"/>
                  </a:cxn>
                  <a:cxn ang="0">
                    <a:pos x="224" y="513"/>
                  </a:cxn>
                  <a:cxn ang="0">
                    <a:pos x="112" y="169"/>
                  </a:cxn>
                  <a:cxn ang="0">
                    <a:pos x="208" y="105"/>
                  </a:cxn>
                  <a:cxn ang="0">
                    <a:pos x="208" y="589"/>
                  </a:cxn>
                  <a:cxn ang="0">
                    <a:pos x="392" y="89"/>
                  </a:cxn>
                  <a:cxn ang="0">
                    <a:pos x="152" y="45"/>
                  </a:cxn>
                  <a:cxn ang="0">
                    <a:pos x="84" y="105"/>
                  </a:cxn>
                  <a:cxn ang="0">
                    <a:pos x="84" y="41"/>
                  </a:cxn>
                  <a:cxn ang="0">
                    <a:pos x="0" y="41"/>
                  </a:cxn>
                  <a:cxn ang="0">
                    <a:pos x="0" y="781"/>
                  </a:cxn>
                  <a:cxn ang="0">
                    <a:pos x="92" y="781"/>
                  </a:cxn>
                  <a:cxn ang="0">
                    <a:pos x="92" y="525"/>
                  </a:cxn>
                  <a:cxn ang="0">
                    <a:pos x="208" y="589"/>
                  </a:cxn>
                </a:cxnLst>
                <a:rect l="0" t="0" r="r" b="b"/>
                <a:pathLst>
                  <a:path w="543" h="781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Freeform 10"/>
              <p:cNvSpPr>
                <a:spLocks noEditPoints="1"/>
              </p:cNvSpPr>
              <p:nvPr/>
            </p:nvSpPr>
            <p:spPr bwMode="black">
              <a:xfrm>
                <a:off x="5201822" y="6218457"/>
                <a:ext cx="136240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11"/>
              <p:cNvSpPr>
                <a:spLocks noEditPoints="1"/>
              </p:cNvSpPr>
              <p:nvPr/>
            </p:nvSpPr>
            <p:spPr bwMode="black">
              <a:xfrm>
                <a:off x="4907613" y="6227559"/>
                <a:ext cx="141232" cy="161786"/>
              </a:xfrm>
              <a:custGeom>
                <a:avLst/>
                <a:gdLst/>
                <a:ahLst/>
                <a:cxnLst>
                  <a:cxn ang="0">
                    <a:pos x="245" y="92"/>
                  </a:cxn>
                  <a:cxn ang="0">
                    <a:pos x="377" y="448"/>
                  </a:cxn>
                  <a:cxn ang="0">
                    <a:pos x="137" y="420"/>
                  </a:cxn>
                  <a:cxn ang="0">
                    <a:pos x="245" y="92"/>
                  </a:cxn>
                  <a:cxn ang="0">
                    <a:pos x="61" y="116"/>
                  </a:cxn>
                  <a:cxn ang="0">
                    <a:pos x="57" y="460"/>
                  </a:cxn>
                  <a:cxn ang="0">
                    <a:pos x="485" y="448"/>
                  </a:cxn>
                  <a:cxn ang="0">
                    <a:pos x="477" y="124"/>
                  </a:cxn>
                  <a:cxn ang="0">
                    <a:pos x="229" y="16"/>
                  </a:cxn>
                  <a:cxn ang="0">
                    <a:pos x="61" y="116"/>
                  </a:cxn>
                </a:cxnLst>
                <a:rect l="0" t="0" r="r" b="b"/>
                <a:pathLst>
                  <a:path w="534" h="613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Freeform 12"/>
              <p:cNvSpPr>
                <a:spLocks noEditPoints="1"/>
              </p:cNvSpPr>
              <p:nvPr/>
            </p:nvSpPr>
            <p:spPr bwMode="black">
              <a:xfrm>
                <a:off x="4671542" y="6218457"/>
                <a:ext cx="135947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Freeform 13"/>
              <p:cNvSpPr>
                <a:spLocks noEditPoints="1"/>
              </p:cNvSpPr>
              <p:nvPr/>
            </p:nvSpPr>
            <p:spPr bwMode="black">
              <a:xfrm>
                <a:off x="4381738" y="6174707"/>
                <a:ext cx="150040" cy="211408"/>
              </a:xfrm>
              <a:custGeom>
                <a:avLst/>
                <a:gdLst/>
                <a:ahLst/>
                <a:cxnLst>
                  <a:cxn ang="0">
                    <a:pos x="244" y="307"/>
                  </a:cxn>
                  <a:cxn ang="0">
                    <a:pos x="288" y="699"/>
                  </a:cxn>
                  <a:cxn ang="0">
                    <a:pos x="244" y="307"/>
                  </a:cxn>
                  <a:cxn ang="0">
                    <a:pos x="432" y="3"/>
                  </a:cxn>
                  <a:cxn ang="0">
                    <a:pos x="260" y="23"/>
                  </a:cxn>
                  <a:cxn ang="0">
                    <a:pos x="8" y="439"/>
                  </a:cxn>
                  <a:cxn ang="0">
                    <a:pos x="100" y="715"/>
                  </a:cxn>
                  <a:cxn ang="0">
                    <a:pos x="388" y="747"/>
                  </a:cxn>
                  <a:cxn ang="0">
                    <a:pos x="408" y="263"/>
                  </a:cxn>
                  <a:cxn ang="0">
                    <a:pos x="164" y="251"/>
                  </a:cxn>
                  <a:cxn ang="0">
                    <a:pos x="84" y="323"/>
                  </a:cxn>
                  <a:cxn ang="0">
                    <a:pos x="148" y="143"/>
                  </a:cxn>
                  <a:cxn ang="0">
                    <a:pos x="504" y="7"/>
                  </a:cxn>
                  <a:cxn ang="0">
                    <a:pos x="432" y="3"/>
                  </a:cxn>
                </a:cxnLst>
                <a:rect l="0" t="0" r="r" b="b"/>
                <a:pathLst>
                  <a:path w="568" h="799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 bwMode="black">
            <a:xfrm>
              <a:off x="5089635" y="4821616"/>
              <a:ext cx="583550" cy="218897"/>
              <a:chOff x="11218145" y="6191686"/>
              <a:chExt cx="663815" cy="248839"/>
            </a:xfrm>
            <a:solidFill>
              <a:schemeClr val="tx1"/>
            </a:solidFill>
            <a:effectLst/>
          </p:grpSpPr>
          <p:sp>
            <p:nvSpPr>
              <p:cNvPr id="156" name="Freeform 18"/>
              <p:cNvSpPr>
                <a:spLocks noEditPoints="1"/>
              </p:cNvSpPr>
              <p:nvPr/>
            </p:nvSpPr>
            <p:spPr bwMode="black">
              <a:xfrm>
                <a:off x="11218145" y="6205715"/>
                <a:ext cx="148048" cy="175369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1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Freeform 19"/>
              <p:cNvSpPr>
                <a:spLocks noEditPoints="1"/>
              </p:cNvSpPr>
              <p:nvPr/>
            </p:nvSpPr>
            <p:spPr bwMode="black">
              <a:xfrm>
                <a:off x="11382068" y="6191686"/>
                <a:ext cx="114451" cy="192721"/>
              </a:xfrm>
              <a:custGeom>
                <a:avLst/>
                <a:gdLst/>
                <a:ahLst/>
                <a:cxnLst>
                  <a:cxn ang="0">
                    <a:pos x="33" y="155"/>
                  </a:cxn>
                  <a:cxn ang="0">
                    <a:pos x="45" y="185"/>
                  </a:cxn>
                  <a:cxn ang="0">
                    <a:pos x="76" y="195"/>
                  </a:cxn>
                  <a:cxn ang="0">
                    <a:pos x="100" y="191"/>
                  </a:cxn>
                  <a:cxn ang="0">
                    <a:pos x="119" y="181"/>
                  </a:cxn>
                  <a:cxn ang="0">
                    <a:pos x="119" y="209"/>
                  </a:cxn>
                  <a:cxn ang="0">
                    <a:pos x="112" y="213"/>
                  </a:cxn>
                  <a:cxn ang="0">
                    <a:pos x="100" y="216"/>
                  </a:cxn>
                  <a:cxn ang="0">
                    <a:pos x="86" y="219"/>
                  </a:cxn>
                  <a:cxn ang="0">
                    <a:pos x="68" y="221"/>
                  </a:cxn>
                  <a:cxn ang="0">
                    <a:pos x="40" y="216"/>
                  </a:cxn>
                  <a:cxn ang="0">
                    <a:pos x="18" y="202"/>
                  </a:cxn>
                  <a:cxn ang="0">
                    <a:pos x="4" y="178"/>
                  </a:cxn>
                  <a:cxn ang="0">
                    <a:pos x="0" y="147"/>
                  </a:cxn>
                  <a:cxn ang="0">
                    <a:pos x="6" y="112"/>
                  </a:cxn>
                  <a:cxn ang="0">
                    <a:pos x="22" y="88"/>
                  </a:cxn>
                  <a:cxn ang="0">
                    <a:pos x="44" y="74"/>
                  </a:cxn>
                  <a:cxn ang="0">
                    <a:pos x="68" y="70"/>
                  </a:cxn>
                  <a:cxn ang="0">
                    <a:pos x="95" y="75"/>
                  </a:cxn>
                  <a:cxn ang="0">
                    <a:pos x="115" y="89"/>
                  </a:cxn>
                  <a:cxn ang="0">
                    <a:pos x="127" y="111"/>
                  </a:cxn>
                  <a:cxn ang="0">
                    <a:pos x="131" y="139"/>
                  </a:cxn>
                  <a:cxn ang="0">
                    <a:pos x="131" y="155"/>
                  </a:cxn>
                  <a:cxn ang="0">
                    <a:pos x="33" y="155"/>
                  </a:cxn>
                  <a:cxn ang="0">
                    <a:pos x="83" y="46"/>
                  </a:cxn>
                  <a:cxn ang="0">
                    <a:pos x="55" y="46"/>
                  </a:cxn>
                  <a:cxn ang="0">
                    <a:pos x="24" y="0"/>
                  </a:cxn>
                  <a:cxn ang="0">
                    <a:pos x="46" y="0"/>
                  </a:cxn>
                  <a:cxn ang="0">
                    <a:pos x="69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3" y="46"/>
                  </a:cxn>
                  <a:cxn ang="0">
                    <a:pos x="97" y="116"/>
                  </a:cxn>
                  <a:cxn ang="0">
                    <a:pos x="91" y="105"/>
                  </a:cxn>
                  <a:cxn ang="0">
                    <a:pos x="82" y="98"/>
                  </a:cxn>
                  <a:cxn ang="0">
                    <a:pos x="68" y="95"/>
                  </a:cxn>
                  <a:cxn ang="0">
                    <a:pos x="56" y="98"/>
                  </a:cxn>
                  <a:cxn ang="0">
                    <a:pos x="45" y="105"/>
                  </a:cxn>
                  <a:cxn ang="0">
                    <a:pos x="37" y="116"/>
                  </a:cxn>
                  <a:cxn ang="0">
                    <a:pos x="33" y="130"/>
                  </a:cxn>
                  <a:cxn ang="0">
                    <a:pos x="98" y="130"/>
                  </a:cxn>
                  <a:cxn ang="0">
                    <a:pos x="97" y="116"/>
                  </a:cxn>
                </a:cxnLst>
                <a:rect l="0" t="0" r="r" b="b"/>
                <a:pathLst>
                  <a:path w="131" h="22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Freeform 20"/>
              <p:cNvSpPr>
                <a:spLocks/>
              </p:cNvSpPr>
              <p:nvPr/>
            </p:nvSpPr>
            <p:spPr bwMode="black">
              <a:xfrm>
                <a:off x="11518302" y="6195378"/>
                <a:ext cx="114820" cy="18570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Freeform 21"/>
              <p:cNvSpPr>
                <a:spLocks/>
              </p:cNvSpPr>
              <p:nvPr/>
            </p:nvSpPr>
            <p:spPr bwMode="black">
              <a:xfrm>
                <a:off x="11643828" y="6255557"/>
                <a:ext cx="111497" cy="128850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22"/>
              <p:cNvSpPr>
                <a:spLocks noEditPoints="1"/>
              </p:cNvSpPr>
              <p:nvPr/>
            </p:nvSpPr>
            <p:spPr bwMode="black">
              <a:xfrm>
                <a:off x="11749418" y="6194270"/>
                <a:ext cx="70517" cy="24625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 23"/>
              <p:cNvSpPr>
                <a:spLocks noEditPoints="1"/>
              </p:cNvSpPr>
              <p:nvPr/>
            </p:nvSpPr>
            <p:spPr bwMode="black">
              <a:xfrm>
                <a:off x="11846886" y="6194270"/>
                <a:ext cx="35074" cy="186814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 bwMode="black">
            <a:xfrm>
              <a:off x="2318486" y="4810927"/>
              <a:ext cx="739762" cy="229586"/>
              <a:chOff x="1471737" y="6192453"/>
              <a:chExt cx="841520" cy="260991"/>
            </a:xfrm>
            <a:solidFill>
              <a:schemeClr val="tx1"/>
            </a:solidFill>
            <a:effectLst/>
          </p:grpSpPr>
          <p:sp>
            <p:nvSpPr>
              <p:cNvPr id="149" name="Freeform 20"/>
              <p:cNvSpPr>
                <a:spLocks noEditPoints="1"/>
              </p:cNvSpPr>
              <p:nvPr/>
            </p:nvSpPr>
            <p:spPr bwMode="black">
              <a:xfrm>
                <a:off x="1471737" y="6192453"/>
                <a:ext cx="132645" cy="207734"/>
              </a:xfrm>
              <a:custGeom>
                <a:avLst/>
                <a:gdLst/>
                <a:ahLst/>
                <a:cxnLst>
                  <a:cxn ang="0">
                    <a:pos x="170" y="163"/>
                  </a:cxn>
                  <a:cxn ang="0">
                    <a:pos x="162" y="205"/>
                  </a:cxn>
                  <a:cxn ang="0">
                    <a:pos x="140" y="238"/>
                  </a:cxn>
                  <a:cxn ang="0">
                    <a:pos x="105" y="259"/>
                  </a:cxn>
                  <a:cxn ang="0">
                    <a:pos x="60" y="266"/>
                  </a:cxn>
                  <a:cxn ang="0">
                    <a:pos x="0" y="266"/>
                  </a:cxn>
                  <a:cxn ang="0">
                    <a:pos x="0" y="65"/>
                  </a:cxn>
                  <a:cxn ang="0">
                    <a:pos x="62" y="65"/>
                  </a:cxn>
                  <a:cxn ang="0">
                    <a:pos x="143" y="90"/>
                  </a:cxn>
                  <a:cxn ang="0">
                    <a:pos x="170" y="163"/>
                  </a:cxn>
                  <a:cxn ang="0">
                    <a:pos x="84" y="46"/>
                  </a:cxn>
                  <a:cxn ang="0">
                    <a:pos x="56" y="46"/>
                  </a:cxn>
                  <a:cxn ang="0">
                    <a:pos x="25" y="0"/>
                  </a:cxn>
                  <a:cxn ang="0">
                    <a:pos x="46" y="0"/>
                  </a:cxn>
                  <a:cxn ang="0">
                    <a:pos x="70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4" y="46"/>
                  </a:cxn>
                  <a:cxn ang="0">
                    <a:pos x="134" y="164"/>
                  </a:cxn>
                  <a:cxn ang="0">
                    <a:pos x="129" y="134"/>
                  </a:cxn>
                  <a:cxn ang="0">
                    <a:pos x="115" y="112"/>
                  </a:cxn>
                  <a:cxn ang="0">
                    <a:pos x="92" y="98"/>
                  </a:cxn>
                  <a:cxn ang="0">
                    <a:pos x="60" y="94"/>
                  </a:cxn>
                  <a:cxn ang="0">
                    <a:pos x="33" y="94"/>
                  </a:cxn>
                  <a:cxn ang="0">
                    <a:pos x="33" y="237"/>
                  </a:cxn>
                  <a:cxn ang="0">
                    <a:pos x="60" y="237"/>
                  </a:cxn>
                  <a:cxn ang="0">
                    <a:pos x="92" y="232"/>
                  </a:cxn>
                  <a:cxn ang="0">
                    <a:pos x="115" y="217"/>
                  </a:cxn>
                  <a:cxn ang="0">
                    <a:pos x="129" y="194"/>
                  </a:cxn>
                  <a:cxn ang="0">
                    <a:pos x="134" y="164"/>
                  </a:cxn>
                </a:cxnLst>
                <a:rect l="0" t="0" r="r" b="b"/>
                <a:pathLst>
                  <a:path w="170" h="266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Freeform 21"/>
              <p:cNvSpPr>
                <a:spLocks noEditPoints="1"/>
              </p:cNvSpPr>
              <p:nvPr/>
            </p:nvSpPr>
            <p:spPr bwMode="black">
              <a:xfrm>
                <a:off x="1616291" y="6285404"/>
                <a:ext cx="94274" cy="117760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Freeform 22"/>
              <p:cNvSpPr>
                <a:spLocks/>
              </p:cNvSpPr>
              <p:nvPr/>
            </p:nvSpPr>
            <p:spPr bwMode="black">
              <a:xfrm>
                <a:off x="1735043" y="6233801"/>
                <a:ext cx="102875" cy="1663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Freeform 23"/>
              <p:cNvSpPr>
                <a:spLocks/>
              </p:cNvSpPr>
              <p:nvPr/>
            </p:nvSpPr>
            <p:spPr bwMode="black">
              <a:xfrm>
                <a:off x="1847510" y="6287720"/>
                <a:ext cx="99897" cy="115445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24"/>
              <p:cNvSpPr>
                <a:spLocks noEditPoints="1"/>
              </p:cNvSpPr>
              <p:nvPr/>
            </p:nvSpPr>
            <p:spPr bwMode="black">
              <a:xfrm>
                <a:off x="1942115" y="6232809"/>
                <a:ext cx="63180" cy="22063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Freeform 25"/>
              <p:cNvSpPr>
                <a:spLocks noEditPoints="1"/>
              </p:cNvSpPr>
              <p:nvPr/>
            </p:nvSpPr>
            <p:spPr bwMode="black">
              <a:xfrm>
                <a:off x="2024150" y="6285404"/>
                <a:ext cx="102213" cy="117760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8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Freeform 26"/>
              <p:cNvSpPr>
                <a:spLocks/>
              </p:cNvSpPr>
              <p:nvPr/>
            </p:nvSpPr>
            <p:spPr bwMode="black">
              <a:xfrm>
                <a:off x="2145879" y="6285404"/>
                <a:ext cx="167378" cy="114783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2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 bwMode="black">
            <a:xfrm>
              <a:off x="5283733" y="1783324"/>
              <a:ext cx="491109" cy="316728"/>
              <a:chOff x="2481885" y="4360116"/>
              <a:chExt cx="558662" cy="360056"/>
            </a:xfrm>
            <a:solidFill>
              <a:schemeClr val="tx1"/>
            </a:solidFill>
            <a:effectLst/>
          </p:grpSpPr>
          <p:sp>
            <p:nvSpPr>
              <p:cNvPr id="142" name="Freeform 21"/>
              <p:cNvSpPr>
                <a:spLocks/>
              </p:cNvSpPr>
              <p:nvPr/>
            </p:nvSpPr>
            <p:spPr bwMode="black">
              <a:xfrm>
                <a:off x="2481885" y="4360116"/>
                <a:ext cx="57060" cy="3295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9" y="7"/>
                  </a:cxn>
                  <a:cxn ang="0">
                    <a:pos x="0" y="63"/>
                  </a:cxn>
                  <a:cxn ang="0">
                    <a:pos x="105" y="0"/>
                  </a:cxn>
                </a:cxnLst>
                <a:rect l="0" t="0" r="r" b="b"/>
                <a:pathLst>
                  <a:path w="109" h="63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Freeform 22"/>
              <p:cNvSpPr>
                <a:spLocks/>
              </p:cNvSpPr>
              <p:nvPr/>
            </p:nvSpPr>
            <p:spPr bwMode="black">
              <a:xfrm>
                <a:off x="2481885" y="4385108"/>
                <a:ext cx="57503" cy="3405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7" y="13"/>
                  </a:cxn>
                  <a:cxn ang="0">
                    <a:pos x="0" y="65"/>
                  </a:cxn>
                  <a:cxn ang="0">
                    <a:pos x="105" y="0"/>
                  </a:cxn>
                </a:cxnLst>
                <a:rect l="0" t="0" r="r" b="b"/>
                <a:pathLst>
                  <a:path w="110" h="65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Freeform 23"/>
              <p:cNvSpPr>
                <a:spLocks/>
              </p:cNvSpPr>
              <p:nvPr/>
            </p:nvSpPr>
            <p:spPr bwMode="black">
              <a:xfrm>
                <a:off x="2500684" y="4428013"/>
                <a:ext cx="38704" cy="21099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42" y="94"/>
                  </a:cxn>
                  <a:cxn ang="0">
                    <a:pos x="62" y="334"/>
                  </a:cxn>
                  <a:cxn ang="0">
                    <a:pos x="33" y="403"/>
                  </a:cxn>
                  <a:cxn ang="0">
                    <a:pos x="25" y="402"/>
                  </a:cxn>
                  <a:cxn ang="0">
                    <a:pos x="14" y="167"/>
                  </a:cxn>
                  <a:cxn ang="0">
                    <a:pos x="0" y="58"/>
                  </a:cxn>
                  <a:cxn ang="0">
                    <a:pos x="29" y="0"/>
                  </a:cxn>
                </a:cxnLst>
                <a:rect l="0" t="0" r="r" b="b"/>
                <a:pathLst>
                  <a:path w="74" h="403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24"/>
              <p:cNvSpPr>
                <a:spLocks/>
              </p:cNvSpPr>
              <p:nvPr/>
            </p:nvSpPr>
            <p:spPr bwMode="black">
              <a:xfrm>
                <a:off x="2559956" y="4430225"/>
                <a:ext cx="480591" cy="289947"/>
              </a:xfrm>
              <a:custGeom>
                <a:avLst/>
                <a:gdLst/>
                <a:ahLst/>
                <a:cxnLst>
                  <a:cxn ang="0">
                    <a:pos x="912" y="390"/>
                  </a:cxn>
                  <a:cxn ang="0">
                    <a:pos x="824" y="369"/>
                  </a:cxn>
                  <a:cxn ang="0">
                    <a:pos x="670" y="371"/>
                  </a:cxn>
                  <a:cxn ang="0">
                    <a:pos x="298" y="390"/>
                  </a:cxn>
                  <a:cxn ang="0">
                    <a:pos x="156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275" y="369"/>
                  </a:cxn>
                  <a:cxn ang="0">
                    <a:pos x="227" y="252"/>
                  </a:cxn>
                  <a:cxn ang="0">
                    <a:pos x="246" y="202"/>
                  </a:cxn>
                  <a:cxn ang="0">
                    <a:pos x="258" y="211"/>
                  </a:cxn>
                  <a:cxn ang="0">
                    <a:pos x="298" y="334"/>
                  </a:cxn>
                  <a:cxn ang="0">
                    <a:pos x="523" y="334"/>
                  </a:cxn>
                  <a:cxn ang="0">
                    <a:pos x="521" y="328"/>
                  </a:cxn>
                  <a:cxn ang="0">
                    <a:pos x="390" y="221"/>
                  </a:cxn>
                  <a:cxn ang="0">
                    <a:pos x="377" y="225"/>
                  </a:cxn>
                  <a:cxn ang="0">
                    <a:pos x="325" y="181"/>
                  </a:cxn>
                  <a:cxn ang="0">
                    <a:pos x="528" y="0"/>
                  </a:cxn>
                  <a:cxn ang="0">
                    <a:pos x="528" y="56"/>
                  </a:cxn>
                  <a:cxn ang="0">
                    <a:pos x="365" y="121"/>
                  </a:cxn>
                  <a:cxn ang="0">
                    <a:pos x="430" y="181"/>
                  </a:cxn>
                  <a:cxn ang="0">
                    <a:pos x="530" y="284"/>
                  </a:cxn>
                  <a:cxn ang="0">
                    <a:pos x="561" y="334"/>
                  </a:cxn>
                  <a:cxn ang="0">
                    <a:pos x="663" y="242"/>
                  </a:cxn>
                  <a:cxn ang="0">
                    <a:pos x="667" y="244"/>
                  </a:cxn>
                  <a:cxn ang="0">
                    <a:pos x="757" y="334"/>
                  </a:cxn>
                  <a:cxn ang="0">
                    <a:pos x="797" y="328"/>
                  </a:cxn>
                  <a:cxn ang="0">
                    <a:pos x="816" y="242"/>
                  </a:cxn>
                  <a:cxn ang="0">
                    <a:pos x="818" y="246"/>
                  </a:cxn>
                  <a:cxn ang="0">
                    <a:pos x="885" y="332"/>
                  </a:cxn>
                  <a:cxn ang="0">
                    <a:pos x="866" y="257"/>
                  </a:cxn>
                  <a:cxn ang="0">
                    <a:pos x="887" y="221"/>
                  </a:cxn>
                  <a:cxn ang="0">
                    <a:pos x="889" y="221"/>
                  </a:cxn>
                  <a:cxn ang="0">
                    <a:pos x="907" y="254"/>
                  </a:cxn>
                  <a:cxn ang="0">
                    <a:pos x="912" y="390"/>
                  </a:cxn>
                </a:cxnLst>
                <a:rect l="0" t="0" r="r" b="b"/>
                <a:pathLst>
                  <a:path w="919" h="554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Freeform 25"/>
              <p:cNvSpPr>
                <a:spLocks/>
              </p:cNvSpPr>
              <p:nvPr/>
            </p:nvSpPr>
            <p:spPr bwMode="black">
              <a:xfrm>
                <a:off x="2949648" y="4436418"/>
                <a:ext cx="39146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Freeform 26"/>
              <p:cNvSpPr>
                <a:spLocks/>
              </p:cNvSpPr>
              <p:nvPr/>
            </p:nvSpPr>
            <p:spPr bwMode="black">
              <a:xfrm>
                <a:off x="2981938" y="4466275"/>
                <a:ext cx="39367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Freeform 27"/>
              <p:cNvSpPr>
                <a:spLocks/>
              </p:cNvSpPr>
              <p:nvPr/>
            </p:nvSpPr>
            <p:spPr bwMode="black">
              <a:xfrm>
                <a:off x="2943898" y="4481535"/>
                <a:ext cx="39146" cy="3804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 bwMode="black">
            <a:xfrm>
              <a:off x="6175044" y="1859913"/>
              <a:ext cx="571255" cy="163550"/>
              <a:chOff x="6791943" y="4414224"/>
              <a:chExt cx="649833" cy="185924"/>
            </a:xfrm>
            <a:solidFill>
              <a:schemeClr val="tx1"/>
            </a:solidFill>
            <a:effectLst/>
          </p:grpSpPr>
          <p:sp>
            <p:nvSpPr>
              <p:cNvPr id="136" name="Freeform 22"/>
              <p:cNvSpPr>
                <a:spLocks/>
              </p:cNvSpPr>
              <p:nvPr/>
            </p:nvSpPr>
            <p:spPr bwMode="black">
              <a:xfrm>
                <a:off x="6791943" y="4422166"/>
                <a:ext cx="145129" cy="177982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7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5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4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Freeform 23"/>
              <p:cNvSpPr>
                <a:spLocks/>
              </p:cNvSpPr>
              <p:nvPr/>
            </p:nvSpPr>
            <p:spPr bwMode="black">
              <a:xfrm>
                <a:off x="6967037" y="4472348"/>
                <a:ext cx="70760" cy="124551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Freeform 24"/>
              <p:cNvSpPr>
                <a:spLocks noEditPoints="1"/>
              </p:cNvSpPr>
              <p:nvPr/>
            </p:nvSpPr>
            <p:spPr bwMode="black">
              <a:xfrm>
                <a:off x="7042129" y="4471626"/>
                <a:ext cx="102890" cy="128522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Freeform 25"/>
              <p:cNvSpPr>
                <a:spLocks/>
              </p:cNvSpPr>
              <p:nvPr/>
            </p:nvSpPr>
            <p:spPr bwMode="black">
              <a:xfrm>
                <a:off x="7155489" y="4474153"/>
                <a:ext cx="104695" cy="122746"/>
              </a:xfrm>
              <a:custGeom>
                <a:avLst/>
                <a:gdLst/>
                <a:ahLst/>
                <a:cxnLst>
                  <a:cxn ang="0">
                    <a:pos x="108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8" y="279"/>
                  </a:cxn>
                </a:cxnLst>
                <a:rect l="0" t="0" r="r" b="b"/>
                <a:pathLst>
                  <a:path w="290" h="34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Freeform 26"/>
              <p:cNvSpPr>
                <a:spLocks noEditPoints="1"/>
              </p:cNvSpPr>
              <p:nvPr/>
            </p:nvSpPr>
            <p:spPr bwMode="black">
              <a:xfrm>
                <a:off x="7275708" y="4414224"/>
                <a:ext cx="33936" cy="1826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9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20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Freeform 27"/>
              <p:cNvSpPr>
                <a:spLocks noEditPoints="1"/>
              </p:cNvSpPr>
              <p:nvPr/>
            </p:nvSpPr>
            <p:spPr bwMode="black">
              <a:xfrm>
                <a:off x="7329499" y="4471626"/>
                <a:ext cx="112277" cy="128522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 bwMode="black">
            <a:xfrm>
              <a:off x="4263700" y="4777786"/>
              <a:ext cx="631677" cy="262727"/>
              <a:chOff x="7844547" y="4357855"/>
              <a:chExt cx="718565" cy="298667"/>
            </a:xfrm>
            <a:solidFill>
              <a:schemeClr val="tx1"/>
            </a:solidFill>
            <a:effectLst/>
          </p:grpSpPr>
          <p:sp>
            <p:nvSpPr>
              <p:cNvPr id="132" name="Freeform 18"/>
              <p:cNvSpPr>
                <a:spLocks/>
              </p:cNvSpPr>
              <p:nvPr/>
            </p:nvSpPr>
            <p:spPr bwMode="black">
              <a:xfrm>
                <a:off x="8301916" y="4357855"/>
                <a:ext cx="261196" cy="298667"/>
              </a:xfrm>
              <a:custGeom>
                <a:avLst/>
                <a:gdLst/>
                <a:ahLst/>
                <a:cxnLst>
                  <a:cxn ang="0">
                    <a:pos x="469" y="441"/>
                  </a:cxn>
                  <a:cxn ang="0">
                    <a:pos x="419" y="441"/>
                  </a:cxn>
                  <a:cxn ang="0">
                    <a:pos x="394" y="98"/>
                  </a:cxn>
                  <a:cxn ang="0">
                    <a:pos x="246" y="134"/>
                  </a:cxn>
                  <a:cxn ang="0">
                    <a:pos x="362" y="178"/>
                  </a:cxn>
                  <a:cxn ang="0">
                    <a:pos x="294" y="507"/>
                  </a:cxn>
                  <a:cxn ang="0">
                    <a:pos x="51" y="572"/>
                  </a:cxn>
                  <a:cxn ang="0">
                    <a:pos x="1" y="572"/>
                  </a:cxn>
                  <a:cxn ang="0">
                    <a:pos x="252" y="478"/>
                  </a:cxn>
                  <a:cxn ang="0">
                    <a:pos x="339" y="386"/>
                  </a:cxn>
                  <a:cxn ang="0">
                    <a:pos x="260" y="186"/>
                  </a:cxn>
                  <a:cxn ang="0">
                    <a:pos x="212" y="441"/>
                  </a:cxn>
                  <a:cxn ang="0">
                    <a:pos x="164" y="441"/>
                  </a:cxn>
                  <a:cxn ang="0">
                    <a:pos x="114" y="184"/>
                  </a:cxn>
                  <a:cxn ang="0">
                    <a:pos x="78" y="441"/>
                  </a:cxn>
                  <a:cxn ang="0">
                    <a:pos x="28" y="441"/>
                  </a:cxn>
                  <a:cxn ang="0">
                    <a:pos x="89" y="149"/>
                  </a:cxn>
                  <a:cxn ang="0">
                    <a:pos x="154" y="149"/>
                  </a:cxn>
                  <a:cxn ang="0">
                    <a:pos x="195" y="184"/>
                  </a:cxn>
                  <a:cxn ang="0">
                    <a:pos x="195" y="180"/>
                  </a:cxn>
                  <a:cxn ang="0">
                    <a:pos x="210" y="165"/>
                  </a:cxn>
                  <a:cxn ang="0">
                    <a:pos x="385" y="40"/>
                  </a:cxn>
                  <a:cxn ang="0">
                    <a:pos x="469" y="441"/>
                  </a:cxn>
                </a:cxnLst>
                <a:rect l="0" t="0" r="r" b="b"/>
                <a:pathLst>
                  <a:path w="501" h="572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" name="Freeform 20"/>
              <p:cNvSpPr>
                <a:spLocks/>
              </p:cNvSpPr>
              <p:nvPr/>
            </p:nvSpPr>
            <p:spPr bwMode="black">
              <a:xfrm>
                <a:off x="7844547" y="4433018"/>
                <a:ext cx="175674" cy="223504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8" y="0"/>
                  </a:cxn>
                  <a:cxn ang="0">
                    <a:pos x="258" y="40"/>
                  </a:cxn>
                  <a:cxn ang="0">
                    <a:pos x="192" y="40"/>
                  </a:cxn>
                  <a:cxn ang="0">
                    <a:pos x="192" y="119"/>
                  </a:cxn>
                  <a:cxn ang="0">
                    <a:pos x="302" y="286"/>
                  </a:cxn>
                  <a:cxn ang="0">
                    <a:pos x="198" y="376"/>
                  </a:cxn>
                  <a:cxn ang="0">
                    <a:pos x="50" y="428"/>
                  </a:cxn>
                  <a:cxn ang="0">
                    <a:pos x="0" y="428"/>
                  </a:cxn>
                  <a:cxn ang="0">
                    <a:pos x="246" y="301"/>
                  </a:cxn>
                  <a:cxn ang="0">
                    <a:pos x="221" y="148"/>
                  </a:cxn>
                  <a:cxn ang="0">
                    <a:pos x="215" y="149"/>
                  </a:cxn>
                  <a:cxn ang="0">
                    <a:pos x="192" y="297"/>
                  </a:cxn>
                  <a:cxn ang="0">
                    <a:pos x="142" y="297"/>
                  </a:cxn>
                  <a:cxn ang="0">
                    <a:pos x="142" y="40"/>
                  </a:cxn>
                  <a:cxn ang="0">
                    <a:pos x="77" y="40"/>
                  </a:cxn>
                  <a:cxn ang="0">
                    <a:pos x="77" y="297"/>
                  </a:cxn>
                  <a:cxn ang="0">
                    <a:pos x="27" y="297"/>
                  </a:cxn>
                  <a:cxn ang="0">
                    <a:pos x="27" y="0"/>
                  </a:cxn>
                </a:cxnLst>
                <a:rect l="0" t="0" r="r" b="b"/>
                <a:pathLst>
                  <a:path w="337" h="428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Freeform 21"/>
              <p:cNvSpPr>
                <a:spLocks noEditPoints="1"/>
              </p:cNvSpPr>
              <p:nvPr/>
            </p:nvSpPr>
            <p:spPr bwMode="black">
              <a:xfrm>
                <a:off x="8021323" y="4423760"/>
                <a:ext cx="275744" cy="178980"/>
              </a:xfrm>
              <a:custGeom>
                <a:avLst/>
                <a:gdLst/>
                <a:ahLst/>
                <a:cxnLst>
                  <a:cxn ang="0">
                    <a:pos x="529" y="18"/>
                  </a:cxn>
                  <a:cxn ang="0">
                    <a:pos x="529" y="58"/>
                  </a:cxn>
                  <a:cxn ang="0">
                    <a:pos x="475" y="58"/>
                  </a:cxn>
                  <a:cxn ang="0">
                    <a:pos x="475" y="315"/>
                  </a:cxn>
                  <a:cxn ang="0">
                    <a:pos x="425" y="315"/>
                  </a:cxn>
                  <a:cxn ang="0">
                    <a:pos x="425" y="58"/>
                  </a:cxn>
                  <a:cxn ang="0">
                    <a:pos x="335" y="77"/>
                  </a:cxn>
                  <a:cxn ang="0">
                    <a:pos x="377" y="166"/>
                  </a:cxn>
                  <a:cxn ang="0">
                    <a:pos x="283" y="315"/>
                  </a:cxn>
                  <a:cxn ang="0">
                    <a:pos x="232" y="127"/>
                  </a:cxn>
                  <a:cxn ang="0">
                    <a:pos x="264" y="75"/>
                  </a:cxn>
                  <a:cxn ang="0">
                    <a:pos x="78" y="141"/>
                  </a:cxn>
                  <a:cxn ang="0">
                    <a:pos x="86" y="315"/>
                  </a:cxn>
                  <a:cxn ang="0">
                    <a:pos x="47" y="91"/>
                  </a:cxn>
                  <a:cxn ang="0">
                    <a:pos x="237" y="22"/>
                  </a:cxn>
                  <a:cxn ang="0">
                    <a:pos x="303" y="46"/>
                  </a:cxn>
                  <a:cxn ang="0">
                    <a:pos x="529" y="18"/>
                  </a:cxn>
                  <a:cxn ang="0">
                    <a:pos x="297" y="108"/>
                  </a:cxn>
                  <a:cxn ang="0">
                    <a:pos x="297" y="275"/>
                  </a:cxn>
                  <a:cxn ang="0">
                    <a:pos x="297" y="108"/>
                  </a:cxn>
                  <a:cxn ang="0">
                    <a:pos x="91" y="175"/>
                  </a:cxn>
                  <a:cxn ang="0">
                    <a:pos x="76" y="187"/>
                  </a:cxn>
                  <a:cxn ang="0">
                    <a:pos x="91" y="273"/>
                  </a:cxn>
                  <a:cxn ang="0">
                    <a:pos x="111" y="181"/>
                  </a:cxn>
                  <a:cxn ang="0">
                    <a:pos x="91" y="175"/>
                  </a:cxn>
                </a:cxnLst>
                <a:rect l="0" t="0" r="r" b="b"/>
                <a:pathLst>
                  <a:path w="529" h="343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" name="Oval 134"/>
              <p:cNvSpPr>
                <a:spLocks noChangeAspect="1"/>
              </p:cNvSpPr>
              <p:nvPr/>
            </p:nvSpPr>
            <p:spPr bwMode="black">
              <a:xfrm>
                <a:off x="8159966" y="4376370"/>
                <a:ext cx="41897" cy="418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 bwMode="black">
            <a:xfrm>
              <a:off x="6350822" y="3708419"/>
              <a:ext cx="395477" cy="162095"/>
              <a:chOff x="4491504" y="4454449"/>
              <a:chExt cx="449878" cy="184270"/>
            </a:xfrm>
            <a:solidFill>
              <a:schemeClr val="tx1"/>
            </a:solidFill>
            <a:effectLst/>
          </p:grpSpPr>
          <p:sp>
            <p:nvSpPr>
              <p:cNvPr id="128" name="Freeform 22"/>
              <p:cNvSpPr>
                <a:spLocks/>
              </p:cNvSpPr>
              <p:nvPr/>
            </p:nvSpPr>
            <p:spPr bwMode="black">
              <a:xfrm>
                <a:off x="4491504" y="4464526"/>
                <a:ext cx="127765" cy="170954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5" y="0"/>
                  </a:cxn>
                  <a:cxn ang="0">
                    <a:pos x="355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5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" name="Freeform 23"/>
              <p:cNvSpPr>
                <a:spLocks noEditPoints="1"/>
              </p:cNvSpPr>
              <p:nvPr/>
            </p:nvSpPr>
            <p:spPr bwMode="black">
              <a:xfrm>
                <a:off x="4590117" y="4510594"/>
                <a:ext cx="102932" cy="12812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Freeform 24"/>
              <p:cNvSpPr>
                <a:spLocks/>
              </p:cNvSpPr>
              <p:nvPr/>
            </p:nvSpPr>
            <p:spPr bwMode="black">
              <a:xfrm>
                <a:off x="4709965" y="4510594"/>
                <a:ext cx="95374" cy="128125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" name="Freeform 25"/>
              <p:cNvSpPr>
                <a:spLocks/>
              </p:cNvSpPr>
              <p:nvPr/>
            </p:nvSpPr>
            <p:spPr bwMode="black">
              <a:xfrm>
                <a:off x="4829092" y="4454449"/>
                <a:ext cx="112290" cy="181031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 bwMode="black">
            <a:xfrm>
              <a:off x="4308956" y="2457035"/>
              <a:ext cx="546495" cy="181816"/>
              <a:chOff x="3467068" y="4450074"/>
              <a:chExt cx="621665" cy="206687"/>
            </a:xfrm>
            <a:solidFill>
              <a:schemeClr val="tx1"/>
            </a:solidFill>
            <a:effectLst/>
          </p:grpSpPr>
          <p:sp>
            <p:nvSpPr>
              <p:cNvPr id="122" name="Freeform 23"/>
              <p:cNvSpPr>
                <a:spLocks/>
              </p:cNvSpPr>
              <p:nvPr/>
            </p:nvSpPr>
            <p:spPr bwMode="black">
              <a:xfrm>
                <a:off x="3467068" y="4462515"/>
                <a:ext cx="144881" cy="190634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39" y="112"/>
                  </a:cxn>
                  <a:cxn ang="0">
                    <a:pos x="36" y="107"/>
                  </a:cxn>
                  <a:cxn ang="0">
                    <a:pos x="34" y="103"/>
                  </a:cxn>
                  <a:cxn ang="0">
                    <a:pos x="33" y="103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5"/>
                  </a:cxn>
                  <a:cxn ang="0">
                    <a:pos x="34" y="95"/>
                  </a:cxn>
                  <a:cxn ang="0">
                    <a:pos x="36" y="90"/>
                  </a:cxn>
                  <a:cxn ang="0">
                    <a:pos x="39" y="86"/>
                  </a:cxn>
                  <a:cxn ang="0">
                    <a:pos x="106" y="0"/>
                  </a:cxn>
                  <a:cxn ang="0">
                    <a:pos x="147" y="0"/>
                  </a:cxn>
                  <a:cxn ang="0">
                    <a:pos x="67" y="96"/>
                  </a:cxn>
                  <a:cxn ang="0">
                    <a:pos x="153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3" h="201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Freeform 24"/>
              <p:cNvSpPr>
                <a:spLocks noEditPoints="1"/>
              </p:cNvSpPr>
              <p:nvPr/>
            </p:nvSpPr>
            <p:spPr bwMode="black">
              <a:xfrm>
                <a:off x="3623186" y="4450074"/>
                <a:ext cx="37324" cy="203075"/>
              </a:xfrm>
              <a:custGeom>
                <a:avLst/>
                <a:gdLst/>
                <a:ahLst/>
                <a:cxnLst>
                  <a:cxn ang="0">
                    <a:pos x="39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5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1" y="12"/>
                  </a:cxn>
                  <a:cxn ang="0">
                    <a:pos x="5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39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5" y="70"/>
                  </a:cxn>
                  <a:cxn ang="0">
                    <a:pos x="35" y="214"/>
                  </a:cxn>
                  <a:cxn ang="0">
                    <a:pos x="3" y="214"/>
                  </a:cxn>
                </a:cxnLst>
                <a:rect l="0" t="0" r="r" b="b"/>
                <a:pathLst>
                  <a:path w="39" h="214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Freeform 25"/>
              <p:cNvSpPr>
                <a:spLocks noEditPoints="1"/>
              </p:cNvSpPr>
              <p:nvPr/>
            </p:nvSpPr>
            <p:spPr bwMode="black">
              <a:xfrm>
                <a:off x="3689808" y="4450074"/>
                <a:ext cx="37725" cy="2030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" name="Freeform 26"/>
              <p:cNvSpPr>
                <a:spLocks/>
              </p:cNvSpPr>
              <p:nvPr/>
            </p:nvSpPr>
            <p:spPr bwMode="black">
              <a:xfrm>
                <a:off x="3745593" y="4475759"/>
                <a:ext cx="86287" cy="181002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Freeform 27"/>
              <p:cNvSpPr>
                <a:spLocks noEditPoints="1"/>
              </p:cNvSpPr>
              <p:nvPr/>
            </p:nvSpPr>
            <p:spPr bwMode="black">
              <a:xfrm>
                <a:off x="3841512" y="4513886"/>
                <a:ext cx="140065" cy="14287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6" y="54"/>
                  </a:cxn>
                  <a:cxn ang="0">
                    <a:pos x="33" y="76"/>
                  </a:cxn>
                  <a:cxn ang="0">
                    <a:pos x="36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4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Freeform 28"/>
              <p:cNvSpPr>
                <a:spLocks/>
              </p:cNvSpPr>
              <p:nvPr/>
            </p:nvSpPr>
            <p:spPr bwMode="black">
              <a:xfrm>
                <a:off x="3998834" y="4513886"/>
                <a:ext cx="89899" cy="142875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 bwMode="black">
            <a:xfrm>
              <a:off x="6207513" y="2421045"/>
              <a:ext cx="538786" cy="253796"/>
              <a:chOff x="8669045" y="5484723"/>
              <a:chExt cx="612897" cy="288514"/>
            </a:xfrm>
            <a:solidFill>
              <a:schemeClr val="tx1"/>
            </a:solidFill>
            <a:effectLst/>
          </p:grpSpPr>
          <p:sp>
            <p:nvSpPr>
              <p:cNvPr id="120" name="Freeform 16"/>
              <p:cNvSpPr>
                <a:spLocks noEditPoints="1"/>
              </p:cNvSpPr>
              <p:nvPr/>
            </p:nvSpPr>
            <p:spPr bwMode="black">
              <a:xfrm>
                <a:off x="8669045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5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Freeform 17"/>
              <p:cNvSpPr>
                <a:spLocks noEditPoints="1"/>
              </p:cNvSpPr>
              <p:nvPr/>
            </p:nvSpPr>
            <p:spPr bwMode="black">
              <a:xfrm>
                <a:off x="8988230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4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7" name="Rectangle 336"/>
          <p:cNvSpPr/>
          <p:nvPr/>
        </p:nvSpPr>
        <p:spPr>
          <a:xfrm>
            <a:off x="299083" y="1202468"/>
            <a:ext cx="4417356" cy="995697"/>
          </a:xfrm>
          <a:prstGeom prst="rect">
            <a:avLst/>
          </a:prstGeom>
        </p:spPr>
        <p:txBody>
          <a:bodyPr wrap="square" lIns="179285" tIns="0" rIns="268927" bIns="89642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882" b="0" i="0" u="none" strike="noStrike" kern="0" cap="none" spc="-147" normalizeH="0" baseline="0" noProof="0">
                <a:ln>
                  <a:noFill/>
                </a:ln>
                <a:gradFill>
                  <a:gsLst>
                    <a:gs pos="5000">
                      <a:srgbClr val="FFFFFF"/>
                    </a:gs>
                    <a:gs pos="27083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Thank You!</a:t>
            </a:r>
            <a:endParaRPr kumimoji="0" lang="en-US" sz="5882" b="0" i="0" u="none" strike="noStrike" kern="0" cap="none" spc="-147" normalizeH="0" baseline="0" noProof="0">
              <a:ln>
                <a:noFill/>
              </a:ln>
              <a:gradFill>
                <a:gsLst>
                  <a:gs pos="5000">
                    <a:srgbClr val="FFFFFF"/>
                  </a:gs>
                  <a:gs pos="27083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929046" y="605846"/>
            <a:ext cx="3068937" cy="4485872"/>
            <a:chOff x="9108091" y="1785974"/>
            <a:chExt cx="3130476" cy="4575823"/>
          </a:xfrm>
        </p:grpSpPr>
        <p:grpSp>
          <p:nvGrpSpPr>
            <p:cNvPr id="356" name="Group 4"/>
            <p:cNvGrpSpPr>
              <a:grpSpLocks noChangeAspect="1"/>
            </p:cNvGrpSpPr>
            <p:nvPr/>
          </p:nvGrpSpPr>
          <p:grpSpPr bwMode="auto">
            <a:xfrm>
              <a:off x="10426700" y="3063389"/>
              <a:ext cx="1811867" cy="1797822"/>
              <a:chOff x="6543" y="1915"/>
              <a:chExt cx="1161" cy="1152"/>
            </a:xfrm>
          </p:grpSpPr>
          <p:sp>
            <p:nvSpPr>
              <p:cNvPr id="35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6543" y="1915"/>
                <a:ext cx="1161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8" name="Oval 5"/>
              <p:cNvSpPr>
                <a:spLocks noChangeArrowheads="1"/>
              </p:cNvSpPr>
              <p:nvPr/>
            </p:nvSpPr>
            <p:spPr bwMode="auto">
              <a:xfrm>
                <a:off x="6546" y="1913"/>
                <a:ext cx="1156" cy="1152"/>
              </a:xfrm>
              <a:prstGeom prst="ellipse">
                <a:avLst/>
              </a:prstGeom>
              <a:solidFill>
                <a:srgbClr val="00A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9" name="Rectangle 6"/>
              <p:cNvSpPr>
                <a:spLocks noChangeArrowheads="1"/>
              </p:cNvSpPr>
              <p:nvPr/>
            </p:nvSpPr>
            <p:spPr bwMode="auto">
              <a:xfrm>
                <a:off x="6874" y="2450"/>
                <a:ext cx="517" cy="338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0" name="Freeform 7"/>
              <p:cNvSpPr>
                <a:spLocks/>
              </p:cNvSpPr>
              <p:nvPr/>
            </p:nvSpPr>
            <p:spPr bwMode="auto">
              <a:xfrm>
                <a:off x="6648" y="2120"/>
                <a:ext cx="931" cy="497"/>
              </a:xfrm>
              <a:custGeom>
                <a:avLst/>
                <a:gdLst>
                  <a:gd name="T0" fmla="*/ 314 w 363"/>
                  <a:gd name="T1" fmla="*/ 96 h 194"/>
                  <a:gd name="T2" fmla="*/ 313 w 363"/>
                  <a:gd name="T3" fmla="*/ 96 h 194"/>
                  <a:gd name="T4" fmla="*/ 216 w 363"/>
                  <a:gd name="T5" fmla="*/ 0 h 194"/>
                  <a:gd name="T6" fmla="*/ 120 w 363"/>
                  <a:gd name="T7" fmla="*/ 85 h 194"/>
                  <a:gd name="T8" fmla="*/ 67 w 363"/>
                  <a:gd name="T9" fmla="*/ 60 h 194"/>
                  <a:gd name="T10" fmla="*/ 0 w 363"/>
                  <a:gd name="T11" fmla="*/ 127 h 194"/>
                  <a:gd name="T12" fmla="*/ 67 w 363"/>
                  <a:gd name="T13" fmla="*/ 194 h 194"/>
                  <a:gd name="T14" fmla="*/ 314 w 363"/>
                  <a:gd name="T15" fmla="*/ 194 h 194"/>
                  <a:gd name="T16" fmla="*/ 363 w 363"/>
                  <a:gd name="T17" fmla="*/ 145 h 194"/>
                  <a:gd name="T18" fmla="*/ 314 w 363"/>
                  <a:gd name="T19" fmla="*/ 96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3" h="194">
                    <a:moveTo>
                      <a:pt x="314" y="96"/>
                    </a:moveTo>
                    <a:cubicBezTo>
                      <a:pt x="313" y="96"/>
                      <a:pt x="313" y="96"/>
                      <a:pt x="313" y="96"/>
                    </a:cubicBezTo>
                    <a:cubicBezTo>
                      <a:pt x="312" y="43"/>
                      <a:pt x="269" y="0"/>
                      <a:pt x="216" y="0"/>
                    </a:cubicBezTo>
                    <a:cubicBezTo>
                      <a:pt x="166" y="0"/>
                      <a:pt x="125" y="38"/>
                      <a:pt x="120" y="85"/>
                    </a:cubicBezTo>
                    <a:cubicBezTo>
                      <a:pt x="107" y="70"/>
                      <a:pt x="88" y="60"/>
                      <a:pt x="67" y="60"/>
                    </a:cubicBezTo>
                    <a:cubicBezTo>
                      <a:pt x="30" y="60"/>
                      <a:pt x="0" y="90"/>
                      <a:pt x="0" y="127"/>
                    </a:cubicBezTo>
                    <a:cubicBezTo>
                      <a:pt x="0" y="164"/>
                      <a:pt x="30" y="194"/>
                      <a:pt x="67" y="194"/>
                    </a:cubicBezTo>
                    <a:cubicBezTo>
                      <a:pt x="314" y="194"/>
                      <a:pt x="314" y="194"/>
                      <a:pt x="314" y="194"/>
                    </a:cubicBezTo>
                    <a:cubicBezTo>
                      <a:pt x="341" y="194"/>
                      <a:pt x="363" y="172"/>
                      <a:pt x="363" y="145"/>
                    </a:cubicBezTo>
                    <a:cubicBezTo>
                      <a:pt x="363" y="118"/>
                      <a:pt x="341" y="96"/>
                      <a:pt x="314" y="9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1" name="Freeform 8"/>
              <p:cNvSpPr>
                <a:spLocks noEditPoints="1"/>
              </p:cNvSpPr>
              <p:nvPr/>
            </p:nvSpPr>
            <p:spPr bwMode="auto">
              <a:xfrm>
                <a:off x="6846" y="2432"/>
                <a:ext cx="571" cy="364"/>
              </a:xfrm>
              <a:custGeom>
                <a:avLst/>
                <a:gdLst>
                  <a:gd name="T0" fmla="*/ 0 w 223"/>
                  <a:gd name="T1" fmla="*/ 142 h 142"/>
                  <a:gd name="T2" fmla="*/ 223 w 223"/>
                  <a:gd name="T3" fmla="*/ 142 h 142"/>
                  <a:gd name="T4" fmla="*/ 223 w 223"/>
                  <a:gd name="T5" fmla="*/ 8 h 142"/>
                  <a:gd name="T6" fmla="*/ 215 w 223"/>
                  <a:gd name="T7" fmla="*/ 0 h 142"/>
                  <a:gd name="T8" fmla="*/ 8 w 223"/>
                  <a:gd name="T9" fmla="*/ 0 h 142"/>
                  <a:gd name="T10" fmla="*/ 0 w 223"/>
                  <a:gd name="T11" fmla="*/ 8 h 142"/>
                  <a:gd name="T12" fmla="*/ 0 w 223"/>
                  <a:gd name="T13" fmla="*/ 142 h 142"/>
                  <a:gd name="T14" fmla="*/ 212 w 223"/>
                  <a:gd name="T15" fmla="*/ 136 h 142"/>
                  <a:gd name="T16" fmla="*/ 11 w 223"/>
                  <a:gd name="T17" fmla="*/ 136 h 142"/>
                  <a:gd name="T18" fmla="*/ 11 w 223"/>
                  <a:gd name="T19" fmla="*/ 11 h 142"/>
                  <a:gd name="T20" fmla="*/ 212 w 223"/>
                  <a:gd name="T21" fmla="*/ 11 h 142"/>
                  <a:gd name="T22" fmla="*/ 212 w 223"/>
                  <a:gd name="T23" fmla="*/ 13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3" h="142">
                    <a:moveTo>
                      <a:pt x="0" y="142"/>
                    </a:moveTo>
                    <a:cubicBezTo>
                      <a:pt x="223" y="142"/>
                      <a:pt x="223" y="142"/>
                      <a:pt x="223" y="142"/>
                    </a:cubicBezTo>
                    <a:cubicBezTo>
                      <a:pt x="223" y="8"/>
                      <a:pt x="223" y="8"/>
                      <a:pt x="223" y="8"/>
                    </a:cubicBezTo>
                    <a:cubicBezTo>
                      <a:pt x="223" y="4"/>
                      <a:pt x="220" y="0"/>
                      <a:pt x="2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lnTo>
                      <a:pt x="0" y="142"/>
                    </a:lnTo>
                    <a:close/>
                    <a:moveTo>
                      <a:pt x="212" y="136"/>
                    </a:moveTo>
                    <a:cubicBezTo>
                      <a:pt x="11" y="136"/>
                      <a:pt x="11" y="136"/>
                      <a:pt x="11" y="136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12" y="11"/>
                      <a:pt x="212" y="11"/>
                      <a:pt x="212" y="11"/>
                    </a:cubicBezTo>
                    <a:lnTo>
                      <a:pt x="212" y="136"/>
                    </a:lnTo>
                    <a:close/>
                  </a:path>
                </a:pathLst>
              </a:custGeom>
              <a:solidFill>
                <a:srgbClr val="0520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2" name="Freeform 9"/>
              <p:cNvSpPr>
                <a:spLocks/>
              </p:cNvSpPr>
              <p:nvPr/>
            </p:nvSpPr>
            <p:spPr bwMode="auto">
              <a:xfrm>
                <a:off x="6769" y="2796"/>
                <a:ext cx="717" cy="28"/>
              </a:xfrm>
              <a:custGeom>
                <a:avLst/>
                <a:gdLst>
                  <a:gd name="T0" fmla="*/ 0 w 280"/>
                  <a:gd name="T1" fmla="*/ 0 h 11"/>
                  <a:gd name="T2" fmla="*/ 0 w 280"/>
                  <a:gd name="T3" fmla="*/ 1 h 11"/>
                  <a:gd name="T4" fmla="*/ 10 w 280"/>
                  <a:gd name="T5" fmla="*/ 11 h 11"/>
                  <a:gd name="T6" fmla="*/ 269 w 280"/>
                  <a:gd name="T7" fmla="*/ 11 h 11"/>
                  <a:gd name="T8" fmla="*/ 280 w 280"/>
                  <a:gd name="T9" fmla="*/ 1 h 11"/>
                  <a:gd name="T10" fmla="*/ 280 w 280"/>
                  <a:gd name="T11" fmla="*/ 0 h 11"/>
                  <a:gd name="T12" fmla="*/ 0 w 28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" h="1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6"/>
                      <a:pt x="5" y="11"/>
                      <a:pt x="10" y="11"/>
                    </a:cubicBezTo>
                    <a:cubicBezTo>
                      <a:pt x="269" y="11"/>
                      <a:pt x="269" y="11"/>
                      <a:pt x="269" y="11"/>
                    </a:cubicBezTo>
                    <a:cubicBezTo>
                      <a:pt x="275" y="11"/>
                      <a:pt x="280" y="6"/>
                      <a:pt x="280" y="1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4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3" name="Freeform 10"/>
              <p:cNvSpPr>
                <a:spLocks/>
              </p:cNvSpPr>
              <p:nvPr/>
            </p:nvSpPr>
            <p:spPr bwMode="auto">
              <a:xfrm>
                <a:off x="6948" y="2483"/>
                <a:ext cx="133" cy="198"/>
              </a:xfrm>
              <a:custGeom>
                <a:avLst/>
                <a:gdLst>
                  <a:gd name="T0" fmla="*/ 133 w 133"/>
                  <a:gd name="T1" fmla="*/ 93 h 198"/>
                  <a:gd name="T2" fmla="*/ 67 w 133"/>
                  <a:gd name="T3" fmla="*/ 0 h 198"/>
                  <a:gd name="T4" fmla="*/ 0 w 133"/>
                  <a:gd name="T5" fmla="*/ 93 h 198"/>
                  <a:gd name="T6" fmla="*/ 38 w 133"/>
                  <a:gd name="T7" fmla="*/ 93 h 198"/>
                  <a:gd name="T8" fmla="*/ 38 w 133"/>
                  <a:gd name="T9" fmla="*/ 198 h 198"/>
                  <a:gd name="T10" fmla="*/ 95 w 133"/>
                  <a:gd name="T11" fmla="*/ 198 h 198"/>
                  <a:gd name="T12" fmla="*/ 95 w 133"/>
                  <a:gd name="T13" fmla="*/ 93 h 198"/>
                  <a:gd name="T14" fmla="*/ 133 w 133"/>
                  <a:gd name="T15" fmla="*/ 9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98">
                    <a:moveTo>
                      <a:pt x="133" y="93"/>
                    </a:moveTo>
                    <a:lnTo>
                      <a:pt x="67" y="0"/>
                    </a:lnTo>
                    <a:lnTo>
                      <a:pt x="0" y="93"/>
                    </a:lnTo>
                    <a:lnTo>
                      <a:pt x="38" y="93"/>
                    </a:lnTo>
                    <a:lnTo>
                      <a:pt x="38" y="198"/>
                    </a:lnTo>
                    <a:lnTo>
                      <a:pt x="95" y="198"/>
                    </a:lnTo>
                    <a:lnTo>
                      <a:pt x="95" y="93"/>
                    </a:lnTo>
                    <a:lnTo>
                      <a:pt x="133" y="93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4" name="Freeform 11"/>
              <p:cNvSpPr>
                <a:spLocks/>
              </p:cNvSpPr>
              <p:nvPr/>
            </p:nvSpPr>
            <p:spPr bwMode="auto">
              <a:xfrm>
                <a:off x="7222" y="2207"/>
                <a:ext cx="134" cy="507"/>
              </a:xfrm>
              <a:custGeom>
                <a:avLst/>
                <a:gdLst>
                  <a:gd name="T0" fmla="*/ 134 w 134"/>
                  <a:gd name="T1" fmla="*/ 90 h 507"/>
                  <a:gd name="T2" fmla="*/ 67 w 134"/>
                  <a:gd name="T3" fmla="*/ 0 h 507"/>
                  <a:gd name="T4" fmla="*/ 0 w 134"/>
                  <a:gd name="T5" fmla="*/ 90 h 507"/>
                  <a:gd name="T6" fmla="*/ 41 w 134"/>
                  <a:gd name="T7" fmla="*/ 90 h 507"/>
                  <a:gd name="T8" fmla="*/ 41 w 134"/>
                  <a:gd name="T9" fmla="*/ 507 h 507"/>
                  <a:gd name="T10" fmla="*/ 95 w 134"/>
                  <a:gd name="T11" fmla="*/ 507 h 507"/>
                  <a:gd name="T12" fmla="*/ 95 w 134"/>
                  <a:gd name="T13" fmla="*/ 90 h 507"/>
                  <a:gd name="T14" fmla="*/ 134 w 134"/>
                  <a:gd name="T15" fmla="*/ 9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507">
                    <a:moveTo>
                      <a:pt x="134" y="90"/>
                    </a:moveTo>
                    <a:lnTo>
                      <a:pt x="67" y="0"/>
                    </a:lnTo>
                    <a:lnTo>
                      <a:pt x="0" y="90"/>
                    </a:lnTo>
                    <a:lnTo>
                      <a:pt x="41" y="90"/>
                    </a:lnTo>
                    <a:lnTo>
                      <a:pt x="41" y="507"/>
                    </a:lnTo>
                    <a:lnTo>
                      <a:pt x="95" y="507"/>
                    </a:lnTo>
                    <a:lnTo>
                      <a:pt x="95" y="90"/>
                    </a:lnTo>
                    <a:lnTo>
                      <a:pt x="134" y="90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5" name="Freeform 12"/>
              <p:cNvSpPr>
                <a:spLocks/>
              </p:cNvSpPr>
              <p:nvPr/>
            </p:nvSpPr>
            <p:spPr bwMode="auto">
              <a:xfrm>
                <a:off x="7086" y="2568"/>
                <a:ext cx="134" cy="197"/>
              </a:xfrm>
              <a:custGeom>
                <a:avLst/>
                <a:gdLst>
                  <a:gd name="T0" fmla="*/ 0 w 134"/>
                  <a:gd name="T1" fmla="*/ 105 h 197"/>
                  <a:gd name="T2" fmla="*/ 67 w 134"/>
                  <a:gd name="T3" fmla="*/ 197 h 197"/>
                  <a:gd name="T4" fmla="*/ 134 w 134"/>
                  <a:gd name="T5" fmla="*/ 105 h 197"/>
                  <a:gd name="T6" fmla="*/ 95 w 134"/>
                  <a:gd name="T7" fmla="*/ 105 h 197"/>
                  <a:gd name="T8" fmla="*/ 95 w 134"/>
                  <a:gd name="T9" fmla="*/ 0 h 197"/>
                  <a:gd name="T10" fmla="*/ 41 w 134"/>
                  <a:gd name="T11" fmla="*/ 0 h 197"/>
                  <a:gd name="T12" fmla="*/ 41 w 134"/>
                  <a:gd name="T13" fmla="*/ 105 h 197"/>
                  <a:gd name="T14" fmla="*/ 0 w 134"/>
                  <a:gd name="T15" fmla="*/ 10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97">
                    <a:moveTo>
                      <a:pt x="0" y="105"/>
                    </a:moveTo>
                    <a:lnTo>
                      <a:pt x="67" y="197"/>
                    </a:lnTo>
                    <a:lnTo>
                      <a:pt x="134" y="105"/>
                    </a:lnTo>
                    <a:lnTo>
                      <a:pt x="95" y="105"/>
                    </a:lnTo>
                    <a:lnTo>
                      <a:pt x="95" y="0"/>
                    </a:lnTo>
                    <a:lnTo>
                      <a:pt x="41" y="0"/>
                    </a:lnTo>
                    <a:lnTo>
                      <a:pt x="41" y="105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66" name="Group 15"/>
            <p:cNvGrpSpPr>
              <a:grpSpLocks noChangeAspect="1"/>
            </p:cNvGrpSpPr>
            <p:nvPr/>
          </p:nvGrpSpPr>
          <p:grpSpPr bwMode="auto">
            <a:xfrm>
              <a:off x="9108091" y="2418019"/>
              <a:ext cx="1065434" cy="1064286"/>
              <a:chOff x="5718" y="1566"/>
              <a:chExt cx="928" cy="927"/>
            </a:xfrm>
          </p:grpSpPr>
          <p:sp>
            <p:nvSpPr>
              <p:cNvPr id="367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5718" y="1566"/>
                <a:ext cx="926" cy="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8" name="Oval 16"/>
              <p:cNvSpPr>
                <a:spLocks noChangeArrowheads="1"/>
              </p:cNvSpPr>
              <p:nvPr/>
            </p:nvSpPr>
            <p:spPr bwMode="auto">
              <a:xfrm>
                <a:off x="5720" y="1568"/>
                <a:ext cx="926" cy="925"/>
              </a:xfrm>
              <a:prstGeom prst="ellipse">
                <a:avLst/>
              </a:prstGeom>
              <a:solidFill>
                <a:srgbClr val="409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9" name="Freeform 17"/>
              <p:cNvSpPr>
                <a:spLocks/>
              </p:cNvSpPr>
              <p:nvPr/>
            </p:nvSpPr>
            <p:spPr bwMode="auto">
              <a:xfrm>
                <a:off x="5979" y="1772"/>
                <a:ext cx="447" cy="565"/>
              </a:xfrm>
              <a:custGeom>
                <a:avLst/>
                <a:gdLst>
                  <a:gd name="T0" fmla="*/ 0 w 217"/>
                  <a:gd name="T1" fmla="*/ 275 h 275"/>
                  <a:gd name="T2" fmla="*/ 202 w 217"/>
                  <a:gd name="T3" fmla="*/ 275 h 275"/>
                  <a:gd name="T4" fmla="*/ 217 w 217"/>
                  <a:gd name="T5" fmla="*/ 260 h 275"/>
                  <a:gd name="T6" fmla="*/ 217 w 217"/>
                  <a:gd name="T7" fmla="*/ 14 h 275"/>
                  <a:gd name="T8" fmla="*/ 202 w 217"/>
                  <a:gd name="T9" fmla="*/ 0 h 275"/>
                  <a:gd name="T10" fmla="*/ 0 w 217"/>
                  <a:gd name="T11" fmla="*/ 0 h 275"/>
                  <a:gd name="T12" fmla="*/ 0 w 217"/>
                  <a:gd name="T13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275">
                    <a:moveTo>
                      <a:pt x="0" y="275"/>
                    </a:moveTo>
                    <a:cubicBezTo>
                      <a:pt x="202" y="275"/>
                      <a:pt x="202" y="275"/>
                      <a:pt x="202" y="275"/>
                    </a:cubicBezTo>
                    <a:cubicBezTo>
                      <a:pt x="210" y="275"/>
                      <a:pt x="217" y="268"/>
                      <a:pt x="217" y="260"/>
                    </a:cubicBezTo>
                    <a:cubicBezTo>
                      <a:pt x="217" y="14"/>
                      <a:pt x="217" y="14"/>
                      <a:pt x="217" y="14"/>
                    </a:cubicBezTo>
                    <a:cubicBezTo>
                      <a:pt x="217" y="6"/>
                      <a:pt x="210" y="0"/>
                      <a:pt x="20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213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0" name="Freeform 18"/>
              <p:cNvSpPr>
                <a:spLocks/>
              </p:cNvSpPr>
              <p:nvPr/>
            </p:nvSpPr>
            <p:spPr bwMode="auto">
              <a:xfrm>
                <a:off x="5961" y="1749"/>
                <a:ext cx="446" cy="567"/>
              </a:xfrm>
              <a:custGeom>
                <a:avLst/>
                <a:gdLst>
                  <a:gd name="T0" fmla="*/ 0 w 217"/>
                  <a:gd name="T1" fmla="*/ 276 h 276"/>
                  <a:gd name="T2" fmla="*/ 202 w 217"/>
                  <a:gd name="T3" fmla="*/ 276 h 276"/>
                  <a:gd name="T4" fmla="*/ 217 w 217"/>
                  <a:gd name="T5" fmla="*/ 261 h 276"/>
                  <a:gd name="T6" fmla="*/ 217 w 217"/>
                  <a:gd name="T7" fmla="*/ 15 h 276"/>
                  <a:gd name="T8" fmla="*/ 202 w 217"/>
                  <a:gd name="T9" fmla="*/ 0 h 276"/>
                  <a:gd name="T10" fmla="*/ 0 w 217"/>
                  <a:gd name="T11" fmla="*/ 0 h 276"/>
                  <a:gd name="T12" fmla="*/ 0 w 217"/>
                  <a:gd name="T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276">
                    <a:moveTo>
                      <a:pt x="0" y="276"/>
                    </a:moveTo>
                    <a:cubicBezTo>
                      <a:pt x="202" y="276"/>
                      <a:pt x="202" y="276"/>
                      <a:pt x="202" y="276"/>
                    </a:cubicBezTo>
                    <a:cubicBezTo>
                      <a:pt x="210" y="276"/>
                      <a:pt x="217" y="269"/>
                      <a:pt x="217" y="261"/>
                    </a:cubicBezTo>
                    <a:cubicBezTo>
                      <a:pt x="217" y="15"/>
                      <a:pt x="217" y="15"/>
                      <a:pt x="217" y="15"/>
                    </a:cubicBezTo>
                    <a:cubicBezTo>
                      <a:pt x="217" y="7"/>
                      <a:pt x="210" y="0"/>
                      <a:pt x="20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76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1" name="Line 19"/>
              <p:cNvSpPr>
                <a:spLocks noChangeShapeType="1"/>
              </p:cNvSpPr>
              <p:nvPr/>
            </p:nvSpPr>
            <p:spPr bwMode="auto">
              <a:xfrm>
                <a:off x="6169" y="2016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2" name="Freeform 20"/>
              <p:cNvSpPr>
                <a:spLocks/>
              </p:cNvSpPr>
              <p:nvPr/>
            </p:nvSpPr>
            <p:spPr bwMode="auto">
              <a:xfrm>
                <a:off x="6004" y="1981"/>
                <a:ext cx="107" cy="109"/>
              </a:xfrm>
              <a:custGeom>
                <a:avLst/>
                <a:gdLst>
                  <a:gd name="T0" fmla="*/ 45 w 52"/>
                  <a:gd name="T1" fmla="*/ 53 h 53"/>
                  <a:gd name="T2" fmla="*/ 7 w 52"/>
                  <a:gd name="T3" fmla="*/ 53 h 53"/>
                  <a:gd name="T4" fmla="*/ 0 w 52"/>
                  <a:gd name="T5" fmla="*/ 45 h 53"/>
                  <a:gd name="T6" fmla="*/ 0 w 52"/>
                  <a:gd name="T7" fmla="*/ 7 h 53"/>
                  <a:gd name="T8" fmla="*/ 7 w 52"/>
                  <a:gd name="T9" fmla="*/ 0 h 53"/>
                  <a:gd name="T10" fmla="*/ 45 w 52"/>
                  <a:gd name="T11" fmla="*/ 0 h 53"/>
                  <a:gd name="T12" fmla="*/ 52 w 52"/>
                  <a:gd name="T13" fmla="*/ 7 h 53"/>
                  <a:gd name="T14" fmla="*/ 52 w 52"/>
                  <a:gd name="T15" fmla="*/ 45 h 53"/>
                  <a:gd name="T16" fmla="*/ 45 w 52"/>
                  <a:gd name="T1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3">
                    <a:moveTo>
                      <a:pt x="45" y="53"/>
                    </a:move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49"/>
                      <a:pt x="0" y="4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3"/>
                      <a:pt x="52" y="7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49"/>
                      <a:pt x="49" y="53"/>
                      <a:pt x="45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3" name="Line 21"/>
              <p:cNvSpPr>
                <a:spLocks noChangeShapeType="1"/>
              </p:cNvSpPr>
              <p:nvPr/>
            </p:nvSpPr>
            <p:spPr bwMode="auto">
              <a:xfrm>
                <a:off x="6169" y="1854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4" name="Freeform 22"/>
              <p:cNvSpPr>
                <a:spLocks/>
              </p:cNvSpPr>
              <p:nvPr/>
            </p:nvSpPr>
            <p:spPr bwMode="auto">
              <a:xfrm>
                <a:off x="6004" y="1819"/>
                <a:ext cx="107" cy="109"/>
              </a:xfrm>
              <a:custGeom>
                <a:avLst/>
                <a:gdLst>
                  <a:gd name="T0" fmla="*/ 45 w 52"/>
                  <a:gd name="T1" fmla="*/ 53 h 53"/>
                  <a:gd name="T2" fmla="*/ 7 w 52"/>
                  <a:gd name="T3" fmla="*/ 53 h 53"/>
                  <a:gd name="T4" fmla="*/ 0 w 52"/>
                  <a:gd name="T5" fmla="*/ 46 h 53"/>
                  <a:gd name="T6" fmla="*/ 0 w 52"/>
                  <a:gd name="T7" fmla="*/ 8 h 53"/>
                  <a:gd name="T8" fmla="*/ 7 w 52"/>
                  <a:gd name="T9" fmla="*/ 0 h 53"/>
                  <a:gd name="T10" fmla="*/ 45 w 52"/>
                  <a:gd name="T11" fmla="*/ 0 h 53"/>
                  <a:gd name="T12" fmla="*/ 52 w 52"/>
                  <a:gd name="T13" fmla="*/ 8 h 53"/>
                  <a:gd name="T14" fmla="*/ 52 w 52"/>
                  <a:gd name="T15" fmla="*/ 46 h 53"/>
                  <a:gd name="T16" fmla="*/ 45 w 52"/>
                  <a:gd name="T1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3">
                    <a:moveTo>
                      <a:pt x="45" y="53"/>
                    </a:move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50"/>
                      <a:pt x="0" y="4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4"/>
                      <a:pt x="52" y="8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50"/>
                      <a:pt x="49" y="53"/>
                      <a:pt x="45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5" name="Line 23"/>
              <p:cNvSpPr>
                <a:spLocks noChangeShapeType="1"/>
              </p:cNvSpPr>
              <p:nvPr/>
            </p:nvSpPr>
            <p:spPr bwMode="auto">
              <a:xfrm>
                <a:off x="6169" y="2176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6" name="Line 24"/>
              <p:cNvSpPr>
                <a:spLocks noChangeShapeType="1"/>
              </p:cNvSpPr>
              <p:nvPr/>
            </p:nvSpPr>
            <p:spPr bwMode="auto">
              <a:xfrm>
                <a:off x="6169" y="2059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7" name="Line 25"/>
              <p:cNvSpPr>
                <a:spLocks noChangeShapeType="1"/>
              </p:cNvSpPr>
              <p:nvPr/>
            </p:nvSpPr>
            <p:spPr bwMode="auto">
              <a:xfrm>
                <a:off x="6169" y="1899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8" name="Line 26"/>
              <p:cNvSpPr>
                <a:spLocks noChangeShapeType="1"/>
              </p:cNvSpPr>
              <p:nvPr/>
            </p:nvSpPr>
            <p:spPr bwMode="auto">
              <a:xfrm>
                <a:off x="6169" y="2222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9" name="Freeform 27"/>
              <p:cNvSpPr>
                <a:spLocks/>
              </p:cNvSpPr>
              <p:nvPr/>
            </p:nvSpPr>
            <p:spPr bwMode="auto">
              <a:xfrm>
                <a:off x="6004" y="2141"/>
                <a:ext cx="107" cy="109"/>
              </a:xfrm>
              <a:custGeom>
                <a:avLst/>
                <a:gdLst>
                  <a:gd name="T0" fmla="*/ 45 w 52"/>
                  <a:gd name="T1" fmla="*/ 53 h 53"/>
                  <a:gd name="T2" fmla="*/ 7 w 52"/>
                  <a:gd name="T3" fmla="*/ 53 h 53"/>
                  <a:gd name="T4" fmla="*/ 0 w 52"/>
                  <a:gd name="T5" fmla="*/ 46 h 53"/>
                  <a:gd name="T6" fmla="*/ 0 w 52"/>
                  <a:gd name="T7" fmla="*/ 8 h 53"/>
                  <a:gd name="T8" fmla="*/ 7 w 52"/>
                  <a:gd name="T9" fmla="*/ 0 h 53"/>
                  <a:gd name="T10" fmla="*/ 45 w 52"/>
                  <a:gd name="T11" fmla="*/ 0 h 53"/>
                  <a:gd name="T12" fmla="*/ 52 w 52"/>
                  <a:gd name="T13" fmla="*/ 8 h 53"/>
                  <a:gd name="T14" fmla="*/ 52 w 52"/>
                  <a:gd name="T15" fmla="*/ 46 h 53"/>
                  <a:gd name="T16" fmla="*/ 45 w 52"/>
                  <a:gd name="T1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3">
                    <a:moveTo>
                      <a:pt x="45" y="53"/>
                    </a:move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50"/>
                      <a:pt x="0" y="4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4"/>
                      <a:pt x="52" y="8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50"/>
                      <a:pt x="49" y="53"/>
                      <a:pt x="45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0" name="Freeform 28"/>
              <p:cNvSpPr>
                <a:spLocks/>
              </p:cNvSpPr>
              <p:nvPr/>
            </p:nvSpPr>
            <p:spPr bwMode="auto">
              <a:xfrm>
                <a:off x="6031" y="1952"/>
                <a:ext cx="132" cy="101"/>
              </a:xfrm>
              <a:custGeom>
                <a:avLst/>
                <a:gdLst>
                  <a:gd name="T0" fmla="*/ 0 w 132"/>
                  <a:gd name="T1" fmla="*/ 58 h 101"/>
                  <a:gd name="T2" fmla="*/ 39 w 132"/>
                  <a:gd name="T3" fmla="*/ 101 h 101"/>
                  <a:gd name="T4" fmla="*/ 132 w 132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01">
                    <a:moveTo>
                      <a:pt x="0" y="58"/>
                    </a:moveTo>
                    <a:lnTo>
                      <a:pt x="39" y="101"/>
                    </a:lnTo>
                    <a:lnTo>
                      <a:pt x="132" y="0"/>
                    </a:lnTo>
                  </a:path>
                </a:pathLst>
              </a:custGeom>
              <a:noFill/>
              <a:ln w="39688" cap="rnd">
                <a:solidFill>
                  <a:srgbClr val="2D3D8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1" name="Freeform 29"/>
              <p:cNvSpPr>
                <a:spLocks/>
              </p:cNvSpPr>
              <p:nvPr/>
            </p:nvSpPr>
            <p:spPr bwMode="auto">
              <a:xfrm>
                <a:off x="6031" y="1790"/>
                <a:ext cx="132" cy="103"/>
              </a:xfrm>
              <a:custGeom>
                <a:avLst/>
                <a:gdLst>
                  <a:gd name="T0" fmla="*/ 0 w 132"/>
                  <a:gd name="T1" fmla="*/ 60 h 103"/>
                  <a:gd name="T2" fmla="*/ 39 w 132"/>
                  <a:gd name="T3" fmla="*/ 103 h 103"/>
                  <a:gd name="T4" fmla="*/ 132 w 132"/>
                  <a:gd name="T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03">
                    <a:moveTo>
                      <a:pt x="0" y="60"/>
                    </a:moveTo>
                    <a:lnTo>
                      <a:pt x="39" y="103"/>
                    </a:lnTo>
                    <a:lnTo>
                      <a:pt x="132" y="0"/>
                    </a:lnTo>
                  </a:path>
                </a:pathLst>
              </a:custGeom>
              <a:noFill/>
              <a:ln w="39688" cap="rnd">
                <a:solidFill>
                  <a:srgbClr val="2D3D8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2" name="Freeform 30"/>
              <p:cNvSpPr>
                <a:spLocks/>
              </p:cNvSpPr>
              <p:nvPr/>
            </p:nvSpPr>
            <p:spPr bwMode="auto">
              <a:xfrm>
                <a:off x="6031" y="2113"/>
                <a:ext cx="132" cy="102"/>
              </a:xfrm>
              <a:custGeom>
                <a:avLst/>
                <a:gdLst>
                  <a:gd name="T0" fmla="*/ 0 w 132"/>
                  <a:gd name="T1" fmla="*/ 59 h 102"/>
                  <a:gd name="T2" fmla="*/ 39 w 132"/>
                  <a:gd name="T3" fmla="*/ 102 h 102"/>
                  <a:gd name="T4" fmla="*/ 132 w 132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02">
                    <a:moveTo>
                      <a:pt x="0" y="59"/>
                    </a:moveTo>
                    <a:lnTo>
                      <a:pt x="39" y="102"/>
                    </a:lnTo>
                    <a:lnTo>
                      <a:pt x="132" y="0"/>
                    </a:lnTo>
                  </a:path>
                </a:pathLst>
              </a:custGeom>
              <a:noFill/>
              <a:ln w="39688" cap="rnd">
                <a:solidFill>
                  <a:srgbClr val="2D3D8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83" name="Group 33"/>
            <p:cNvGrpSpPr>
              <a:grpSpLocks noChangeAspect="1"/>
            </p:cNvGrpSpPr>
            <p:nvPr/>
          </p:nvGrpSpPr>
          <p:grpSpPr bwMode="auto">
            <a:xfrm>
              <a:off x="10994468" y="5298151"/>
              <a:ext cx="1060195" cy="1063646"/>
              <a:chOff x="3566" y="2"/>
              <a:chExt cx="922" cy="925"/>
            </a:xfrm>
          </p:grpSpPr>
          <p:sp>
            <p:nvSpPr>
              <p:cNvPr id="384" name="Oval 35"/>
              <p:cNvSpPr>
                <a:spLocks noChangeArrowheads="1"/>
              </p:cNvSpPr>
              <p:nvPr/>
            </p:nvSpPr>
            <p:spPr bwMode="auto">
              <a:xfrm>
                <a:off x="3566" y="2"/>
                <a:ext cx="922" cy="925"/>
              </a:xfrm>
              <a:prstGeom prst="ellipse">
                <a:avLst/>
              </a:prstGeom>
              <a:solidFill>
                <a:srgbClr val="F793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5" name="Rectangle 36"/>
              <p:cNvSpPr>
                <a:spLocks noChangeArrowheads="1"/>
              </p:cNvSpPr>
              <p:nvPr/>
            </p:nvSpPr>
            <p:spPr bwMode="auto">
              <a:xfrm>
                <a:off x="3771" y="206"/>
                <a:ext cx="201" cy="517"/>
              </a:xfrm>
              <a:prstGeom prst="rect">
                <a:avLst/>
              </a:prstGeom>
              <a:solidFill>
                <a:srgbClr val="D157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6" name="Rectangle 37"/>
              <p:cNvSpPr>
                <a:spLocks noChangeArrowheads="1"/>
              </p:cNvSpPr>
              <p:nvPr/>
            </p:nvSpPr>
            <p:spPr bwMode="auto">
              <a:xfrm>
                <a:off x="3972" y="206"/>
                <a:ext cx="240" cy="517"/>
              </a:xfrm>
              <a:prstGeom prst="rect">
                <a:avLst/>
              </a:prstGeom>
              <a:solidFill>
                <a:srgbClr val="7D1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7" name="Rectangle 38"/>
              <p:cNvSpPr>
                <a:spLocks noChangeArrowheads="1"/>
              </p:cNvSpPr>
              <p:nvPr/>
            </p:nvSpPr>
            <p:spPr bwMode="auto">
              <a:xfrm>
                <a:off x="3998" y="240"/>
                <a:ext cx="195" cy="62"/>
              </a:xfrm>
              <a:prstGeom prst="rect">
                <a:avLst/>
              </a:prstGeom>
              <a:solidFill>
                <a:srgbClr val="DF7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8" name="Rectangle 39"/>
              <p:cNvSpPr>
                <a:spLocks noChangeArrowheads="1"/>
              </p:cNvSpPr>
              <p:nvPr/>
            </p:nvSpPr>
            <p:spPr bwMode="auto">
              <a:xfrm>
                <a:off x="4146" y="265"/>
                <a:ext cx="37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9" name="Rectangle 40"/>
              <p:cNvSpPr>
                <a:spLocks noChangeArrowheads="1"/>
              </p:cNvSpPr>
              <p:nvPr/>
            </p:nvSpPr>
            <p:spPr bwMode="auto">
              <a:xfrm>
                <a:off x="3998" y="417"/>
                <a:ext cx="195" cy="62"/>
              </a:xfrm>
              <a:prstGeom prst="rect">
                <a:avLst/>
              </a:prstGeom>
              <a:solidFill>
                <a:srgbClr val="DF7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0" name="Rectangle 41"/>
              <p:cNvSpPr>
                <a:spLocks noChangeArrowheads="1"/>
              </p:cNvSpPr>
              <p:nvPr/>
            </p:nvSpPr>
            <p:spPr bwMode="auto">
              <a:xfrm>
                <a:off x="3998" y="504"/>
                <a:ext cx="195" cy="61"/>
              </a:xfrm>
              <a:prstGeom prst="rect">
                <a:avLst/>
              </a:prstGeom>
              <a:solidFill>
                <a:srgbClr val="DF7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1" name="Rectangle 42"/>
              <p:cNvSpPr>
                <a:spLocks noChangeArrowheads="1"/>
              </p:cNvSpPr>
              <p:nvPr/>
            </p:nvSpPr>
            <p:spPr bwMode="auto">
              <a:xfrm>
                <a:off x="3998" y="592"/>
                <a:ext cx="195" cy="62"/>
              </a:xfrm>
              <a:prstGeom prst="rect">
                <a:avLst/>
              </a:prstGeom>
              <a:solidFill>
                <a:srgbClr val="DF7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2" name="Rectangle 43"/>
              <p:cNvSpPr>
                <a:spLocks noChangeArrowheads="1"/>
              </p:cNvSpPr>
              <p:nvPr/>
            </p:nvSpPr>
            <p:spPr bwMode="auto">
              <a:xfrm>
                <a:off x="4146" y="617"/>
                <a:ext cx="37" cy="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3" name="Freeform 44"/>
              <p:cNvSpPr>
                <a:spLocks/>
              </p:cNvSpPr>
              <p:nvPr/>
            </p:nvSpPr>
            <p:spPr bwMode="auto">
              <a:xfrm>
                <a:off x="4021" y="417"/>
                <a:ext cx="172" cy="62"/>
              </a:xfrm>
              <a:custGeom>
                <a:avLst/>
                <a:gdLst>
                  <a:gd name="T0" fmla="*/ 172 w 172"/>
                  <a:gd name="T1" fmla="*/ 62 h 62"/>
                  <a:gd name="T2" fmla="*/ 53 w 172"/>
                  <a:gd name="T3" fmla="*/ 62 h 62"/>
                  <a:gd name="T4" fmla="*/ 0 w 172"/>
                  <a:gd name="T5" fmla="*/ 0 h 62"/>
                  <a:gd name="T6" fmla="*/ 172 w 172"/>
                  <a:gd name="T7" fmla="*/ 0 h 62"/>
                  <a:gd name="T8" fmla="*/ 172 w 172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62">
                    <a:moveTo>
                      <a:pt x="172" y="62"/>
                    </a:moveTo>
                    <a:lnTo>
                      <a:pt x="53" y="62"/>
                    </a:lnTo>
                    <a:lnTo>
                      <a:pt x="0" y="0"/>
                    </a:lnTo>
                    <a:lnTo>
                      <a:pt x="172" y="0"/>
                    </a:lnTo>
                    <a:lnTo>
                      <a:pt x="172" y="62"/>
                    </a:lnTo>
                    <a:close/>
                  </a:path>
                </a:pathLst>
              </a:custGeom>
              <a:solidFill>
                <a:srgbClr val="D87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4" name="Freeform 45"/>
              <p:cNvSpPr>
                <a:spLocks/>
              </p:cNvSpPr>
              <p:nvPr/>
            </p:nvSpPr>
            <p:spPr bwMode="auto">
              <a:xfrm>
                <a:off x="4099" y="504"/>
                <a:ext cx="94" cy="61"/>
              </a:xfrm>
              <a:custGeom>
                <a:avLst/>
                <a:gdLst>
                  <a:gd name="T0" fmla="*/ 94 w 94"/>
                  <a:gd name="T1" fmla="*/ 61 h 61"/>
                  <a:gd name="T2" fmla="*/ 53 w 94"/>
                  <a:gd name="T3" fmla="*/ 61 h 61"/>
                  <a:gd name="T4" fmla="*/ 0 w 94"/>
                  <a:gd name="T5" fmla="*/ 0 h 61"/>
                  <a:gd name="T6" fmla="*/ 94 w 94"/>
                  <a:gd name="T7" fmla="*/ 0 h 61"/>
                  <a:gd name="T8" fmla="*/ 94 w 94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94" y="61"/>
                    </a:moveTo>
                    <a:lnTo>
                      <a:pt x="53" y="61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61"/>
                    </a:lnTo>
                    <a:close/>
                  </a:path>
                </a:pathLst>
              </a:custGeom>
              <a:solidFill>
                <a:srgbClr val="D87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5" name="Freeform 46"/>
              <p:cNvSpPr>
                <a:spLocks/>
              </p:cNvSpPr>
              <p:nvPr/>
            </p:nvSpPr>
            <p:spPr bwMode="auto">
              <a:xfrm>
                <a:off x="4175" y="592"/>
                <a:ext cx="18" cy="20"/>
              </a:xfrm>
              <a:custGeom>
                <a:avLst/>
                <a:gdLst>
                  <a:gd name="T0" fmla="*/ 18 w 18"/>
                  <a:gd name="T1" fmla="*/ 20 h 20"/>
                  <a:gd name="T2" fmla="*/ 0 w 18"/>
                  <a:gd name="T3" fmla="*/ 0 h 20"/>
                  <a:gd name="T4" fmla="*/ 18 w 18"/>
                  <a:gd name="T5" fmla="*/ 0 h 20"/>
                  <a:gd name="T6" fmla="*/ 18 w 18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0">
                    <a:moveTo>
                      <a:pt x="18" y="20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18" y="20"/>
                    </a:lnTo>
                    <a:close/>
                  </a:path>
                </a:pathLst>
              </a:custGeom>
              <a:solidFill>
                <a:srgbClr val="D87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6" name="Rectangle 47"/>
              <p:cNvSpPr>
                <a:spLocks noChangeArrowheads="1"/>
              </p:cNvSpPr>
              <p:nvPr/>
            </p:nvSpPr>
            <p:spPr bwMode="auto">
              <a:xfrm>
                <a:off x="4146" y="442"/>
                <a:ext cx="37" cy="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7" name="Rectangle 48"/>
              <p:cNvSpPr>
                <a:spLocks noChangeArrowheads="1"/>
              </p:cNvSpPr>
              <p:nvPr/>
            </p:nvSpPr>
            <p:spPr bwMode="auto">
              <a:xfrm>
                <a:off x="4146" y="530"/>
                <a:ext cx="37" cy="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8" name="Rectangle 49"/>
              <p:cNvSpPr>
                <a:spLocks noChangeArrowheads="1"/>
              </p:cNvSpPr>
              <p:nvPr/>
            </p:nvSpPr>
            <p:spPr bwMode="auto">
              <a:xfrm>
                <a:off x="3998" y="329"/>
                <a:ext cx="169" cy="62"/>
              </a:xfrm>
              <a:prstGeom prst="rect">
                <a:avLst/>
              </a:prstGeom>
              <a:solidFill>
                <a:srgbClr val="DF7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9" name="Rectangle 50"/>
              <p:cNvSpPr>
                <a:spLocks noChangeArrowheads="1"/>
              </p:cNvSpPr>
              <p:nvPr/>
            </p:nvSpPr>
            <p:spPr bwMode="auto">
              <a:xfrm>
                <a:off x="4167" y="329"/>
                <a:ext cx="192" cy="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0" name="Rectangle 51"/>
              <p:cNvSpPr>
                <a:spLocks noChangeArrowheads="1"/>
              </p:cNvSpPr>
              <p:nvPr/>
            </p:nvSpPr>
            <p:spPr bwMode="auto">
              <a:xfrm>
                <a:off x="4314" y="354"/>
                <a:ext cx="37" cy="16"/>
              </a:xfrm>
              <a:prstGeom prst="rect">
                <a:avLst/>
              </a:prstGeom>
              <a:solidFill>
                <a:srgbClr val="7D1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01" name="Group 54"/>
            <p:cNvGrpSpPr>
              <a:grpSpLocks noChangeAspect="1"/>
            </p:cNvGrpSpPr>
            <p:nvPr/>
          </p:nvGrpSpPr>
          <p:grpSpPr bwMode="auto">
            <a:xfrm>
              <a:off x="10476124" y="1785974"/>
              <a:ext cx="1012825" cy="1003300"/>
              <a:chOff x="6594" y="1124"/>
              <a:chExt cx="638" cy="632"/>
            </a:xfrm>
          </p:grpSpPr>
          <p:sp>
            <p:nvSpPr>
              <p:cNvPr id="402" name="AutoShape 53"/>
              <p:cNvSpPr>
                <a:spLocks noChangeAspect="1" noChangeArrowheads="1" noTextEdit="1"/>
              </p:cNvSpPr>
              <p:nvPr/>
            </p:nvSpPr>
            <p:spPr bwMode="auto">
              <a:xfrm>
                <a:off x="6594" y="1124"/>
                <a:ext cx="638" cy="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3" name="Oval 55"/>
              <p:cNvSpPr>
                <a:spLocks noChangeArrowheads="1"/>
              </p:cNvSpPr>
              <p:nvPr/>
            </p:nvSpPr>
            <p:spPr bwMode="auto">
              <a:xfrm>
                <a:off x="6594" y="1123"/>
                <a:ext cx="638" cy="635"/>
              </a:xfrm>
              <a:prstGeom prst="ellipse">
                <a:avLst/>
              </a:prstGeom>
              <a:solidFill>
                <a:srgbClr val="F793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4" name="Freeform 56"/>
              <p:cNvSpPr>
                <a:spLocks/>
              </p:cNvSpPr>
              <p:nvPr/>
            </p:nvSpPr>
            <p:spPr bwMode="auto">
              <a:xfrm>
                <a:off x="6709" y="1357"/>
                <a:ext cx="370" cy="237"/>
              </a:xfrm>
              <a:custGeom>
                <a:avLst/>
                <a:gdLst>
                  <a:gd name="T0" fmla="*/ 248 w 261"/>
                  <a:gd name="T1" fmla="*/ 167 h 167"/>
                  <a:gd name="T2" fmla="*/ 261 w 261"/>
                  <a:gd name="T3" fmla="*/ 152 h 167"/>
                  <a:gd name="T4" fmla="*/ 261 w 261"/>
                  <a:gd name="T5" fmla="*/ 15 h 167"/>
                  <a:gd name="T6" fmla="*/ 247 w 261"/>
                  <a:gd name="T7" fmla="*/ 0 h 167"/>
                  <a:gd name="T8" fmla="*/ 15 w 261"/>
                  <a:gd name="T9" fmla="*/ 0 h 167"/>
                  <a:gd name="T10" fmla="*/ 0 w 261"/>
                  <a:gd name="T11" fmla="*/ 15 h 167"/>
                  <a:gd name="T12" fmla="*/ 0 w 261"/>
                  <a:gd name="T13" fmla="*/ 152 h 167"/>
                  <a:gd name="T14" fmla="*/ 13 w 261"/>
                  <a:gd name="T15" fmla="*/ 167 h 167"/>
                  <a:gd name="T16" fmla="*/ 248 w 261"/>
                  <a:gd name="T17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1" h="167">
                    <a:moveTo>
                      <a:pt x="248" y="167"/>
                    </a:moveTo>
                    <a:cubicBezTo>
                      <a:pt x="255" y="166"/>
                      <a:pt x="261" y="160"/>
                      <a:pt x="261" y="152"/>
                    </a:cubicBezTo>
                    <a:cubicBezTo>
                      <a:pt x="261" y="15"/>
                      <a:pt x="261" y="15"/>
                      <a:pt x="261" y="15"/>
                    </a:cubicBezTo>
                    <a:cubicBezTo>
                      <a:pt x="261" y="7"/>
                      <a:pt x="255" y="0"/>
                      <a:pt x="24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0"/>
                      <a:pt x="6" y="166"/>
                      <a:pt x="13" y="167"/>
                    </a:cubicBezTo>
                    <a:lnTo>
                      <a:pt x="248" y="167"/>
                    </a:lnTo>
                    <a:close/>
                  </a:path>
                </a:pathLst>
              </a:custGeom>
              <a:solidFill>
                <a:srgbClr val="7D1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5" name="Rectangle 57"/>
              <p:cNvSpPr>
                <a:spLocks noChangeArrowheads="1"/>
              </p:cNvSpPr>
              <p:nvPr/>
            </p:nvSpPr>
            <p:spPr bwMode="auto">
              <a:xfrm>
                <a:off x="6732" y="1381"/>
                <a:ext cx="324" cy="187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6" name="Rectangle 58"/>
              <p:cNvSpPr>
                <a:spLocks noChangeArrowheads="1"/>
              </p:cNvSpPr>
              <p:nvPr/>
            </p:nvSpPr>
            <p:spPr bwMode="auto">
              <a:xfrm>
                <a:off x="6855" y="1589"/>
                <a:ext cx="82" cy="27"/>
              </a:xfrm>
              <a:prstGeom prst="rect">
                <a:avLst/>
              </a:prstGeom>
              <a:solidFill>
                <a:srgbClr val="7D1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7" name="Rectangle 59"/>
              <p:cNvSpPr>
                <a:spLocks noChangeArrowheads="1"/>
              </p:cNvSpPr>
              <p:nvPr/>
            </p:nvSpPr>
            <p:spPr bwMode="auto">
              <a:xfrm>
                <a:off x="6821" y="1616"/>
                <a:ext cx="142" cy="10"/>
              </a:xfrm>
              <a:prstGeom prst="rect">
                <a:avLst/>
              </a:prstGeom>
              <a:solidFill>
                <a:srgbClr val="7D1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8" name="Rectangle 60"/>
              <p:cNvSpPr>
                <a:spLocks noChangeArrowheads="1"/>
              </p:cNvSpPr>
              <p:nvPr/>
            </p:nvSpPr>
            <p:spPr bwMode="auto">
              <a:xfrm>
                <a:off x="6763" y="1431"/>
                <a:ext cx="93" cy="88"/>
              </a:xfrm>
              <a:prstGeom prst="rect">
                <a:avLst/>
              </a:prstGeom>
              <a:solidFill>
                <a:srgbClr val="D157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9" name="Line 61"/>
              <p:cNvSpPr>
                <a:spLocks noChangeShapeType="1"/>
              </p:cNvSpPr>
              <p:nvPr/>
            </p:nvSpPr>
            <p:spPr bwMode="auto">
              <a:xfrm>
                <a:off x="6876" y="1439"/>
                <a:ext cx="150" cy="0"/>
              </a:xfrm>
              <a:prstGeom prst="line">
                <a:avLst/>
              </a:prstGeom>
              <a:noFill/>
              <a:ln w="19050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0" name="Line 62"/>
              <p:cNvSpPr>
                <a:spLocks noChangeShapeType="1"/>
              </p:cNvSpPr>
              <p:nvPr/>
            </p:nvSpPr>
            <p:spPr bwMode="auto">
              <a:xfrm>
                <a:off x="6876" y="1475"/>
                <a:ext cx="150" cy="0"/>
              </a:xfrm>
              <a:prstGeom prst="line">
                <a:avLst/>
              </a:prstGeom>
              <a:noFill/>
              <a:ln w="19050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1" name="Line 63"/>
              <p:cNvSpPr>
                <a:spLocks noChangeShapeType="1"/>
              </p:cNvSpPr>
              <p:nvPr/>
            </p:nvSpPr>
            <p:spPr bwMode="auto">
              <a:xfrm>
                <a:off x="6876" y="1511"/>
                <a:ext cx="150" cy="0"/>
              </a:xfrm>
              <a:prstGeom prst="line">
                <a:avLst/>
              </a:prstGeom>
              <a:noFill/>
              <a:ln w="19050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2" name="Freeform 64"/>
              <p:cNvSpPr>
                <a:spLocks/>
              </p:cNvSpPr>
              <p:nvPr/>
            </p:nvSpPr>
            <p:spPr bwMode="auto">
              <a:xfrm>
                <a:off x="6893" y="1254"/>
                <a:ext cx="226" cy="156"/>
              </a:xfrm>
              <a:custGeom>
                <a:avLst/>
                <a:gdLst>
                  <a:gd name="T0" fmla="*/ 147 w 159"/>
                  <a:gd name="T1" fmla="*/ 110 h 110"/>
                  <a:gd name="T2" fmla="*/ 12 w 159"/>
                  <a:gd name="T3" fmla="*/ 110 h 110"/>
                  <a:gd name="T4" fmla="*/ 0 w 159"/>
                  <a:gd name="T5" fmla="*/ 98 h 110"/>
                  <a:gd name="T6" fmla="*/ 0 w 159"/>
                  <a:gd name="T7" fmla="*/ 12 h 110"/>
                  <a:gd name="T8" fmla="*/ 12 w 159"/>
                  <a:gd name="T9" fmla="*/ 0 h 110"/>
                  <a:gd name="T10" fmla="*/ 147 w 159"/>
                  <a:gd name="T11" fmla="*/ 0 h 110"/>
                  <a:gd name="T12" fmla="*/ 159 w 159"/>
                  <a:gd name="T13" fmla="*/ 12 h 110"/>
                  <a:gd name="T14" fmla="*/ 159 w 159"/>
                  <a:gd name="T15" fmla="*/ 98 h 110"/>
                  <a:gd name="T16" fmla="*/ 147 w 159"/>
                  <a:gd name="T1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110">
                    <a:moveTo>
                      <a:pt x="147" y="110"/>
                    </a:moveTo>
                    <a:cubicBezTo>
                      <a:pt x="12" y="110"/>
                      <a:pt x="12" y="110"/>
                      <a:pt x="12" y="110"/>
                    </a:cubicBezTo>
                    <a:cubicBezTo>
                      <a:pt x="6" y="110"/>
                      <a:pt x="0" y="105"/>
                      <a:pt x="0" y="9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3" y="0"/>
                      <a:pt x="159" y="6"/>
                      <a:pt x="159" y="12"/>
                    </a:cubicBezTo>
                    <a:cubicBezTo>
                      <a:pt x="159" y="98"/>
                      <a:pt x="159" y="98"/>
                      <a:pt x="159" y="98"/>
                    </a:cubicBezTo>
                    <a:cubicBezTo>
                      <a:pt x="159" y="105"/>
                      <a:pt x="153" y="110"/>
                      <a:pt x="147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3" name="Rectangle 65"/>
              <p:cNvSpPr>
                <a:spLocks noChangeArrowheads="1"/>
              </p:cNvSpPr>
              <p:nvPr/>
            </p:nvSpPr>
            <p:spPr bwMode="auto">
              <a:xfrm>
                <a:off x="6907" y="1271"/>
                <a:ext cx="197" cy="12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4" name="Rectangle 66"/>
              <p:cNvSpPr>
                <a:spLocks noChangeArrowheads="1"/>
              </p:cNvSpPr>
              <p:nvPr/>
            </p:nvSpPr>
            <p:spPr bwMode="auto">
              <a:xfrm>
                <a:off x="6930" y="1297"/>
                <a:ext cx="77" cy="72"/>
              </a:xfrm>
              <a:prstGeom prst="rect">
                <a:avLst/>
              </a:prstGeom>
              <a:solidFill>
                <a:srgbClr val="D157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5" name="Line 67"/>
              <p:cNvSpPr>
                <a:spLocks noChangeShapeType="1"/>
              </p:cNvSpPr>
              <p:nvPr/>
            </p:nvSpPr>
            <p:spPr bwMode="auto">
              <a:xfrm>
                <a:off x="7024" y="1333"/>
                <a:ext cx="58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6" name="Line 68"/>
              <p:cNvSpPr>
                <a:spLocks noChangeShapeType="1"/>
              </p:cNvSpPr>
              <p:nvPr/>
            </p:nvSpPr>
            <p:spPr bwMode="auto">
              <a:xfrm>
                <a:off x="7024" y="1357"/>
                <a:ext cx="58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7" name="Line 69"/>
              <p:cNvSpPr>
                <a:spLocks noChangeShapeType="1"/>
              </p:cNvSpPr>
              <p:nvPr/>
            </p:nvSpPr>
            <p:spPr bwMode="auto">
              <a:xfrm>
                <a:off x="7024" y="1308"/>
                <a:ext cx="58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8" name="Freeform 70"/>
              <p:cNvSpPr>
                <a:spLocks/>
              </p:cNvSpPr>
              <p:nvPr/>
            </p:nvSpPr>
            <p:spPr bwMode="auto">
              <a:xfrm>
                <a:off x="6778" y="1254"/>
                <a:ext cx="85" cy="159"/>
              </a:xfrm>
              <a:custGeom>
                <a:avLst/>
                <a:gdLst>
                  <a:gd name="T0" fmla="*/ 54 w 60"/>
                  <a:gd name="T1" fmla="*/ 112 h 112"/>
                  <a:gd name="T2" fmla="*/ 6 w 60"/>
                  <a:gd name="T3" fmla="*/ 112 h 112"/>
                  <a:gd name="T4" fmla="*/ 0 w 60"/>
                  <a:gd name="T5" fmla="*/ 106 h 112"/>
                  <a:gd name="T6" fmla="*/ 0 w 60"/>
                  <a:gd name="T7" fmla="*/ 6 h 112"/>
                  <a:gd name="T8" fmla="*/ 6 w 60"/>
                  <a:gd name="T9" fmla="*/ 0 h 112"/>
                  <a:gd name="T10" fmla="*/ 54 w 60"/>
                  <a:gd name="T11" fmla="*/ 0 h 112"/>
                  <a:gd name="T12" fmla="*/ 60 w 60"/>
                  <a:gd name="T13" fmla="*/ 6 h 112"/>
                  <a:gd name="T14" fmla="*/ 60 w 60"/>
                  <a:gd name="T15" fmla="*/ 106 h 112"/>
                  <a:gd name="T16" fmla="*/ 54 w 60"/>
                  <a:gd name="T1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12">
                    <a:moveTo>
                      <a:pt x="54" y="112"/>
                    </a:moveTo>
                    <a:cubicBezTo>
                      <a:pt x="6" y="112"/>
                      <a:pt x="6" y="112"/>
                      <a:pt x="6" y="112"/>
                    </a:cubicBezTo>
                    <a:cubicBezTo>
                      <a:pt x="2" y="112"/>
                      <a:pt x="0" y="109"/>
                      <a:pt x="0" y="10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10"/>
                      <a:pt x="57" y="112"/>
                      <a:pt x="54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9" name="Rectangle 71"/>
              <p:cNvSpPr>
                <a:spLocks noChangeArrowheads="1"/>
              </p:cNvSpPr>
              <p:nvPr/>
            </p:nvSpPr>
            <p:spPr bwMode="auto">
              <a:xfrm>
                <a:off x="6788" y="1264"/>
                <a:ext cx="64" cy="139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0" name="Rectangle 72"/>
              <p:cNvSpPr>
                <a:spLocks noChangeArrowheads="1"/>
              </p:cNvSpPr>
              <p:nvPr/>
            </p:nvSpPr>
            <p:spPr bwMode="auto">
              <a:xfrm>
                <a:off x="6800" y="1290"/>
                <a:ext cx="42" cy="39"/>
              </a:xfrm>
              <a:prstGeom prst="rect">
                <a:avLst/>
              </a:prstGeom>
              <a:solidFill>
                <a:srgbClr val="D157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1" name="Line 73"/>
              <p:cNvSpPr>
                <a:spLocks noChangeShapeType="1"/>
              </p:cNvSpPr>
              <p:nvPr/>
            </p:nvSpPr>
            <p:spPr bwMode="auto">
              <a:xfrm>
                <a:off x="6800" y="1343"/>
                <a:ext cx="41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2" name="Line 74"/>
              <p:cNvSpPr>
                <a:spLocks noChangeShapeType="1"/>
              </p:cNvSpPr>
              <p:nvPr/>
            </p:nvSpPr>
            <p:spPr bwMode="auto">
              <a:xfrm>
                <a:off x="6800" y="1360"/>
                <a:ext cx="41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3" name="Line 75"/>
              <p:cNvSpPr>
                <a:spLocks noChangeShapeType="1"/>
              </p:cNvSpPr>
              <p:nvPr/>
            </p:nvSpPr>
            <p:spPr bwMode="auto">
              <a:xfrm>
                <a:off x="6800" y="1377"/>
                <a:ext cx="41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619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2.xml><?xml version="1.0" encoding="utf-8"?>
<a:theme xmlns:a="http://schemas.openxmlformats.org/drawingml/2006/main" name="3_6-30537_Envision 2016 Keynote Template">
  <a:themeElements>
    <a:clrScheme name="Envision 2016 General Colors">
      <a:dk1>
        <a:srgbClr val="505050"/>
      </a:dk1>
      <a:lt1>
        <a:srgbClr val="FFFFFF"/>
      </a:lt1>
      <a:dk2>
        <a:srgbClr val="107C10"/>
      </a:dk2>
      <a:lt2>
        <a:srgbClr val="F8F8F8"/>
      </a:lt2>
      <a:accent1>
        <a:srgbClr val="002050"/>
      </a:accent1>
      <a:accent2>
        <a:srgbClr val="107C10"/>
      </a:accent2>
      <a:accent3>
        <a:srgbClr val="BAD80A"/>
      </a:accent3>
      <a:accent4>
        <a:srgbClr val="0078D7"/>
      </a:accent4>
      <a:accent5>
        <a:srgbClr val="505050"/>
      </a:accent5>
      <a:accent6>
        <a:srgbClr val="747474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91</Words>
  <Application>Microsoft Office PowerPoint</Application>
  <PresentationFormat>Widescreen</PresentationFormat>
  <Paragraphs>14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LIGHT COLOR TEMPLATE</vt:lpstr>
      <vt:lpstr>3_6-30537_Envision 2016 Keynote Template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Steps</dc:title>
  <dc:creator>Elizabeth Graham</dc:creator>
  <cp:lastModifiedBy>Elizabeth Graham</cp:lastModifiedBy>
  <cp:revision>2</cp:revision>
  <dcterms:created xsi:type="dcterms:W3CDTF">2018-02-09T20:39:20Z</dcterms:created>
  <dcterms:modified xsi:type="dcterms:W3CDTF">2018-02-09T20:51:40Z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elizagr@microsoft.com</vt:lpwstr>
  </property>
  <property fmtid="{D5CDD505-2E9C-101B-9397-08002B2CF9AE}" pid="5" name="MSIP_Label_f42aa342-8706-4288-bd11-ebb85995028c_SetDate">
    <vt:lpwstr>2018-02-09T20:51:34.2536675Z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